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9" r:id="rId4"/>
    <p:sldId id="258" r:id="rId5"/>
    <p:sldId id="262" r:id="rId6"/>
    <p:sldId id="268" r:id="rId7"/>
    <p:sldId id="269" r:id="rId8"/>
    <p:sldId id="270" r:id="rId9"/>
    <p:sldId id="272" r:id="rId10"/>
    <p:sldId id="260" r:id="rId11"/>
    <p:sldId id="265" r:id="rId12"/>
    <p:sldId id="273" r:id="rId13"/>
    <p:sldId id="274" r:id="rId14"/>
    <p:sldId id="275" r:id="rId15"/>
    <p:sldId id="276" r:id="rId16"/>
    <p:sldId id="277" r:id="rId17"/>
    <p:sldId id="263" r:id="rId18"/>
    <p:sldId id="266" r:id="rId19"/>
    <p:sldId id="267" r:id="rId20"/>
  </p:sldIdLst>
  <p:sldSz cx="13716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F3E9DD"/>
    <a:srgbClr val="FF7043"/>
    <a:srgbClr val="F7994B"/>
    <a:srgbClr val="FAC090"/>
    <a:srgbClr val="E8A1ED"/>
    <a:srgbClr val="CAF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1" d="100"/>
          <a:sy n="41" d="100"/>
        </p:scale>
        <p:origin x="20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A77001-8A70-41CD-A679-EED7920BAA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E655E2-1E7D-4E5F-AC73-2F3C7EAF64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157145-8241-44F5-9DC5-6B121E80875B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BB91A7-44C6-404D-866A-6AE5B1FB41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Phase 1 - Esfand 1402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D8B41-ED2D-481B-9AFF-1883649CABB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3BA76-33AD-45F2-8AFD-E7C0477B4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0786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241B19-470C-454B-B794-437F2A9744D1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Phase 1 - Esfand 1402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CA473-BBD6-4D52-BAB1-72340F4C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9573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28700" y="2693895"/>
            <a:ext cx="11658600" cy="161366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028700" y="8565527"/>
            <a:ext cx="11658600" cy="161366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28700" y="2969558"/>
            <a:ext cx="11658600" cy="54864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10852170" y="8214046"/>
            <a:ext cx="1371600" cy="18288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005" y="2864446"/>
            <a:ext cx="11389995" cy="6071616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b="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3579" y="8778240"/>
            <a:ext cx="8877681" cy="2139696"/>
          </a:xfrm>
        </p:spPr>
        <p:txBody>
          <a:bodyPr>
            <a:normAutofit/>
          </a:bodyPr>
          <a:lstStyle>
            <a:lvl1pPr marL="0" indent="0" algn="l">
              <a:buNone/>
              <a:defRPr sz="2700" b="0">
                <a:solidFill>
                  <a:schemeClr val="tx1"/>
                </a:solidFill>
              </a:defRPr>
            </a:lvl1pPr>
            <a:lvl2pPr marL="685800" indent="0" algn="ctr">
              <a:buNone/>
              <a:defRPr sz="27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700"/>
            </a:lvl4pPr>
            <a:lvl5pPr marL="2743200" indent="0" algn="ctr">
              <a:buNone/>
              <a:defRPr sz="2700"/>
            </a:lvl5pPr>
            <a:lvl6pPr marL="3429000" indent="0" algn="ctr">
              <a:buNone/>
              <a:defRPr sz="2700"/>
            </a:lvl6pPr>
            <a:lvl7pPr marL="4114800" indent="0" algn="ctr">
              <a:buNone/>
              <a:defRPr sz="2700"/>
            </a:lvl7pPr>
            <a:lvl8pPr marL="4800600" indent="0" algn="ctr">
              <a:buNone/>
              <a:defRPr sz="2700"/>
            </a:lvl8pPr>
            <a:lvl9pPr marL="5486400" indent="0" algn="ctr">
              <a:buNone/>
              <a:defRPr sz="27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Phase 1 - Esfand 1402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6421" y="8454390"/>
            <a:ext cx="1343102" cy="1280160"/>
          </a:xfrm>
        </p:spPr>
        <p:txBody>
          <a:bodyPr/>
          <a:lstStyle>
            <a:lvl1pPr>
              <a:defRPr sz="4200" b="1"/>
            </a:lvl1pPr>
          </a:lstStyle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84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Phase 1 - Esfand 1402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38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1066800"/>
            <a:ext cx="2871788" cy="11277600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0151" y="1066800"/>
            <a:ext cx="8443913" cy="11277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Phase 1 - Esfand 1402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769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err="1"/>
              <a:t>تحلیل</a:t>
            </a:r>
            <a:r>
              <a:rPr lang="en-US" dirty="0"/>
              <a:t> و </a:t>
            </a:r>
            <a:r>
              <a:rPr lang="en-US" dirty="0" err="1"/>
              <a:t>طراحی</a:t>
            </a:r>
            <a:r>
              <a:rPr lang="en-US" dirty="0"/>
              <a:t> </a:t>
            </a:r>
            <a:r>
              <a:rPr lang="en-US" dirty="0" err="1"/>
              <a:t>سیستم‌ها</a:t>
            </a:r>
            <a:r>
              <a:rPr lang="en-US" dirty="0"/>
              <a:t> |  </a:t>
            </a:r>
            <a:r>
              <a:rPr lang="en-US" dirty="0" err="1"/>
              <a:t>ارائه</a:t>
            </a:r>
            <a:r>
              <a:rPr lang="en-US" dirty="0"/>
              <a:t> </a:t>
            </a:r>
            <a:r>
              <a:rPr lang="en-US" dirty="0" err="1"/>
              <a:t>فاز</a:t>
            </a:r>
            <a:r>
              <a:rPr lang="en-US" dirty="0"/>
              <a:t> </a:t>
            </a:r>
            <a:r>
              <a:rPr lang="fa-IR" dirty="0"/>
              <a:t>سوم</a:t>
            </a:r>
            <a:r>
              <a:rPr lang="en-US" dirty="0"/>
              <a:t> | </a:t>
            </a:r>
            <a:r>
              <a:rPr lang="en-US" dirty="0" err="1"/>
              <a:t>گروه</a:t>
            </a:r>
            <a:r>
              <a:rPr lang="en-US" dirty="0"/>
              <a:t> 15 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Phase 3 - Khordad 1403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7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9835978"/>
            <a:ext cx="13716000" cy="388002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019" y="2450592"/>
            <a:ext cx="10441305" cy="704088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9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6495" y="10040112"/>
            <a:ext cx="10184130" cy="2133600"/>
          </a:xfrm>
        </p:spPr>
        <p:txBody>
          <a:bodyPr anchor="t">
            <a:normAutofit/>
          </a:bodyPr>
          <a:lstStyle>
            <a:lvl1pPr marL="0" indent="0">
              <a:buNone/>
              <a:defRPr sz="2700" b="0">
                <a:solidFill>
                  <a:schemeClr val="accent1">
                    <a:lumMod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667877" y="12545571"/>
            <a:ext cx="2974848" cy="73025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4149" y="12545569"/>
            <a:ext cx="7118604" cy="73025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Phase 1 - Esfand 1402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950793" y="4861246"/>
            <a:ext cx="1371600" cy="18288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175" y="5017214"/>
            <a:ext cx="1336836" cy="1440664"/>
          </a:xfrm>
        </p:spPr>
        <p:txBody>
          <a:bodyPr/>
          <a:lstStyle>
            <a:lvl1pPr>
              <a:defRPr sz="4200"/>
            </a:lvl1pPr>
          </a:lstStyle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179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4389120"/>
            <a:ext cx="5486400" cy="7955280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88327" y="4389120"/>
            <a:ext cx="5486400" cy="7955280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Phase 1 - Esfand 1402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695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4096512"/>
            <a:ext cx="5486400" cy="1280160"/>
          </a:xfrm>
        </p:spPr>
        <p:txBody>
          <a:bodyPr anchor="ctr">
            <a:normAutofit/>
          </a:bodyPr>
          <a:lstStyle>
            <a:lvl1pPr marL="0" indent="0">
              <a:buNone/>
              <a:defRPr sz="3000" b="1">
                <a:solidFill>
                  <a:schemeClr val="accent1">
                    <a:lumMod val="75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5486400"/>
            <a:ext cx="5486400" cy="6583680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31190" y="4096512"/>
            <a:ext cx="5486400" cy="1280160"/>
          </a:xfrm>
        </p:spPr>
        <p:txBody>
          <a:bodyPr anchor="ctr">
            <a:normAutofit/>
          </a:bodyPr>
          <a:lstStyle>
            <a:lvl1pPr marL="0" indent="0">
              <a:buNone/>
              <a:defRPr sz="3000" b="1">
                <a:solidFill>
                  <a:schemeClr val="accent1">
                    <a:lumMod val="75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31190" y="5486400"/>
            <a:ext cx="5486400" cy="6583680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Phase 1 - Esfand 1402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21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Phase 1 - Esfand 1402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619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Phase 1 - Esfand 1402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162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9341709" y="3"/>
            <a:ext cx="4374291" cy="13715998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18345" y="1371600"/>
            <a:ext cx="3600450" cy="3474720"/>
          </a:xfrm>
        </p:spPr>
        <p:txBody>
          <a:bodyPr anchor="b">
            <a:normAutofit/>
          </a:bodyPr>
          <a:lstStyle>
            <a:lvl1pPr>
              <a:defRPr sz="4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2975" y="1371600"/>
            <a:ext cx="7550658" cy="10040112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618345" y="4846320"/>
            <a:ext cx="3600450" cy="65836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500"/>
              </a:spcBef>
              <a:buNone/>
              <a:defRPr sz="2025">
                <a:solidFill>
                  <a:schemeClr val="accent1">
                    <a:lumMod val="5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2783996" y="12510516"/>
            <a:ext cx="589788" cy="786384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Phase 1 - Esfand 1402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030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341709" y="3"/>
            <a:ext cx="4374291" cy="13715998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18345" y="1371600"/>
            <a:ext cx="3600450" cy="3474720"/>
          </a:xfrm>
        </p:spPr>
        <p:txBody>
          <a:bodyPr anchor="b">
            <a:normAutofit/>
          </a:bodyPr>
          <a:lstStyle>
            <a:lvl1pPr>
              <a:defRPr sz="4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" y="0"/>
            <a:ext cx="9341708" cy="13716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618345" y="4846320"/>
            <a:ext cx="3600450" cy="65836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500"/>
              </a:spcBef>
              <a:buNone/>
              <a:defRPr sz="2025">
                <a:solidFill>
                  <a:schemeClr val="accent1">
                    <a:lumMod val="5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2783996" y="12510516"/>
            <a:ext cx="589788" cy="786384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978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2783996" y="12510516"/>
            <a:ext cx="589788" cy="786384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969264"/>
            <a:ext cx="11658600" cy="3218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4242816"/>
            <a:ext cx="11658600" cy="8101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88552" y="12545571"/>
            <a:ext cx="368274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تحلیل و طراحی سیستم‌ها |  ارائه فاز اول | گروه 15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28700" y="12545571"/>
            <a:ext cx="711860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Phase 1 - Esfand 1402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25019" y="12545571"/>
            <a:ext cx="72009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50" b="1" spc="-105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B01538AC-CE29-4D33-9BFA-5C012CEA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440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300" b="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274320" indent="-274320" algn="l" defTabSz="13716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indent="-27432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indent="-27432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indent="-27432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34290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2850000" indent="-34290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3300000" indent="-34290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3750000" indent="-34290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1FD74-0D8F-4BF6-83DD-9485D150E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4425" y="2686050"/>
            <a:ext cx="12192000" cy="65913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88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Black" panose="020B0A04020102020204" pitchFamily="34" charset="0"/>
                <a:cs typeface="Aldhabi" panose="01000000000000000000" pitchFamily="2" charset="-78"/>
              </a:rPr>
              <a:t>ICO</a:t>
            </a:r>
            <a:b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Black" panose="020B0A04020102020204" pitchFamily="34" charset="0"/>
                <a:cs typeface="Aldhabi" panose="01000000000000000000" pitchFamily="2" charset="-78"/>
              </a:rPr>
            </a:br>
            <a:r>
              <a:rPr lang="en-US" sz="6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Black" panose="020B0A04020102020204" pitchFamily="34" charset="0"/>
                <a:cs typeface="Aldhabi" panose="01000000000000000000" pitchFamily="2" charset="-78"/>
              </a:rPr>
              <a:t>Iran’s </a:t>
            </a:r>
            <a:br>
              <a:rPr lang="fa-IR" sz="6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Black" panose="020B0A04020102020204" pitchFamily="34" charset="0"/>
                <a:cs typeface="Aldhabi" panose="01000000000000000000" pitchFamily="2" charset="-78"/>
              </a:rPr>
            </a:br>
            <a:r>
              <a:rPr lang="en-US" sz="6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Black" panose="020B0A04020102020204" pitchFamily="34" charset="0"/>
                <a:cs typeface="Aldhabi" panose="01000000000000000000" pitchFamily="2" charset="-78"/>
              </a:rPr>
              <a:t>Carriage </a:t>
            </a:r>
            <a:br>
              <a:rPr lang="fa-IR" sz="6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Black" panose="020B0A04020102020204" pitchFamily="34" charset="0"/>
                <a:cs typeface="Aldhabi" panose="01000000000000000000" pitchFamily="2" charset="-78"/>
              </a:rPr>
            </a:br>
            <a:r>
              <a:rPr lang="en-US" sz="6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Black" panose="020B0A04020102020204" pitchFamily="34" charset="0"/>
                <a:cs typeface="Aldhabi" panose="01000000000000000000" pitchFamily="2" charset="-78"/>
              </a:rPr>
              <a:t>Organization</a:t>
            </a:r>
            <a:br>
              <a:rPr lang="fa-IR" sz="6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Black" panose="020B0A04020102020204" pitchFamily="34" charset="0"/>
                <a:cs typeface="Aldhabi" panose="01000000000000000000" pitchFamily="2" charset="-78"/>
              </a:rPr>
            </a:br>
            <a:r>
              <a:rPr lang="en-US" sz="4000" cap="none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ldhabi" panose="01000000000000000000" pitchFamily="2" charset="-78"/>
              </a:rPr>
              <a:t>Phase 3 - Team No. 15</a:t>
            </a:r>
            <a:endParaRPr lang="en-US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25D659-C30F-4001-BF1F-221C20757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4425" y="9454794"/>
            <a:ext cx="11487150" cy="2089150"/>
          </a:xfrm>
        </p:spPr>
        <p:txBody>
          <a:bodyPr anchor="ctr">
            <a:normAutofit/>
          </a:bodyPr>
          <a:lstStyle/>
          <a:p>
            <a:pPr rtl="1"/>
            <a:r>
              <a:rPr lang="fa-IR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B Nazanin" panose="00000400000000000000" pitchFamily="2" charset="-78"/>
              </a:rPr>
              <a:t>عنوان درس: تحلیل و طراحی </a:t>
            </a:r>
            <a:r>
              <a:rPr lang="fa-IR" sz="54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B Nazanin" panose="00000400000000000000" pitchFamily="2" charset="-78"/>
              </a:rPr>
              <a:t>سیستم‌ها</a:t>
            </a:r>
            <a:endParaRPr lang="fa-IR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cs typeface="B Nazanin" panose="00000400000000000000" pitchFamily="2" charset="-78"/>
            </a:endParaRPr>
          </a:p>
          <a:p>
            <a:pPr rtl="1"/>
            <a:r>
              <a:rPr lang="fa-IR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B Nazanin" panose="00000400000000000000" pitchFamily="2" charset="-78"/>
              </a:rPr>
              <a:t>استاد درس: جناب آقای دکتر محمدرضا شعرباف</a:t>
            </a:r>
            <a:endParaRPr lang="en-US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FE3987-A604-4217-9E3C-FDDB46C69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2217" y="3216631"/>
            <a:ext cx="2624594" cy="2615845"/>
          </a:xfrm>
          <a:prstGeom prst="ellipse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6DA89FF-1AB0-4A81-880F-75103C5D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dirty="0"/>
              <a:t>Phase </a:t>
            </a:r>
            <a:r>
              <a:rPr lang="fa-IR" dirty="0"/>
              <a:t>3</a:t>
            </a:r>
            <a:r>
              <a:rPr lang="en-US" dirty="0"/>
              <a:t> - Khordad 1403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6ABF145-1D8A-4888-BC65-5A0C71C30A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1295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7C37AA-DF81-4B8E-8F57-4A916C68E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725019" y="12545571"/>
            <a:ext cx="720090" cy="730250"/>
          </a:xfrm>
        </p:spPr>
        <p:txBody>
          <a:bodyPr/>
          <a:lstStyle/>
          <a:p>
            <a:fld id="{B01538AC-CE29-4D33-9BFA-5C012CEA10F2}" type="slidenum">
              <a:rPr lang="en-US" smtClean="0"/>
              <a:t>10</a:t>
            </a:fld>
            <a:r>
              <a:rPr lang="en-US" dirty="0"/>
              <a:t>/</a:t>
            </a:r>
            <a:r>
              <a:rPr lang="fa-IR" dirty="0"/>
              <a:t>19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119D07-4E04-4388-A119-D5897045D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89" y="463212"/>
            <a:ext cx="2183118" cy="2175841"/>
          </a:xfrm>
          <a:prstGeom prst="ellipse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ECEBED-CB39-4CA6-AB79-3CFFB9195E87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9763046">
            <a:off x="609625" y="2089558"/>
            <a:ext cx="5739782" cy="1678432"/>
          </a:xfrm>
        </p:spPr>
        <p:txBody>
          <a:bodyPr anchor="ctr">
            <a:normAutofit fontScale="92500"/>
          </a:bodyPr>
          <a:lstStyle/>
          <a:p>
            <a:pPr marL="0" indent="0" algn="ctr" rtl="1">
              <a:buNone/>
            </a:pPr>
            <a:r>
              <a:rPr lang="fa-IR" sz="66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  <a:cs typeface="B Nazanin" panose="00000400000000000000" pitchFamily="2" charset="-78"/>
              </a:rPr>
              <a:t>مدل‌سازی</a:t>
            </a:r>
            <a:r>
              <a:rPr lang="fa-IR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  <a:cs typeface="B Nazanin" panose="00000400000000000000" pitchFamily="2" charset="-78"/>
              </a:rPr>
              <a:t> تعامل </a:t>
            </a:r>
            <a:r>
              <a:rPr lang="fa-IR" sz="66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  <a:cs typeface="B Nazanin" panose="00000400000000000000" pitchFamily="2" charset="-78"/>
              </a:rPr>
              <a:t>شئ</a:t>
            </a:r>
            <a:endParaRPr lang="fa-IR" sz="66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C00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rial Black" panose="020B0A04020102020204" pitchFamily="34" charset="0"/>
              <a:cs typeface="B Nazanin" panose="00000400000000000000" pitchFamily="2" charset="-78"/>
            </a:endParaRPr>
          </a:p>
        </p:txBody>
      </p:sp>
      <p:sp>
        <p:nvSpPr>
          <p:cNvPr id="21" name="Footer Placeholder 6">
            <a:extLst>
              <a:ext uri="{FF2B5EF4-FFF2-40B4-BE49-F238E27FC236}">
                <a16:creationId xmlns:a16="http://schemas.microsoft.com/office/drawing/2014/main" id="{46D7C874-6C6C-4A48-AD01-B20ED17AC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22" name="Date Placeholder 8">
            <a:extLst>
              <a:ext uri="{FF2B5EF4-FFF2-40B4-BE49-F238E27FC236}">
                <a16:creationId xmlns:a16="http://schemas.microsoft.com/office/drawing/2014/main" id="{821600E5-ACCB-40A3-940E-6E7F7CDA0B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1C9F58A-3846-482D-9132-0175BD521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259" y="744965"/>
            <a:ext cx="7307850" cy="57073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AD54D74-3AB9-4808-80B4-E7DA19BFD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289" y="5306497"/>
            <a:ext cx="7118605" cy="723907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8972279-E7C9-446D-B0D7-2F38A8463A2D}"/>
              </a:ext>
            </a:extLst>
          </p:cNvPr>
          <p:cNvSpPr txBox="1"/>
          <p:nvPr/>
        </p:nvSpPr>
        <p:spPr>
          <a:xfrm rot="20000151">
            <a:off x="6991146" y="8130130"/>
            <a:ext cx="6858000" cy="1031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371600" rtl="1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D34817">
                  <a:lumMod val="75000"/>
                </a:srgb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kumimoji="0" lang="fa-IR" sz="6600" b="1" i="0" u="none" strike="noStrike" kern="1200" cap="none" spc="0" normalizeH="0" baseline="0" noProof="0" dirty="0">
                <a:ln w="22225">
                  <a:solidFill>
                    <a:srgbClr val="9B2D1F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 Black" panose="020B0A04020102020204" pitchFamily="34" charset="0"/>
                <a:ea typeface="+mn-ea"/>
                <a:cs typeface="B Nazanin" panose="00000400000000000000" pitchFamily="2" charset="-78"/>
              </a:rPr>
              <a:t> جدول </a:t>
            </a:r>
            <a:r>
              <a:rPr kumimoji="0" lang="fa-IR" sz="6600" b="1" i="0" u="none" strike="noStrike" kern="1200" cap="none" spc="0" normalizeH="0" baseline="0" noProof="0" dirty="0" err="1">
                <a:ln w="22225">
                  <a:solidFill>
                    <a:srgbClr val="9B2D1F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 Black" panose="020B0A04020102020204" pitchFamily="34" charset="0"/>
                <a:ea typeface="+mn-ea"/>
                <a:cs typeface="B Nazanin" panose="00000400000000000000" pitchFamily="2" charset="-78"/>
              </a:rPr>
              <a:t>سناریو</a:t>
            </a:r>
            <a:r>
              <a:rPr kumimoji="0" lang="fa-IR" sz="6600" b="1" i="0" u="none" strike="noStrike" kern="1200" cap="none" spc="0" normalizeH="0" baseline="0" noProof="0" dirty="0">
                <a:ln w="22225">
                  <a:solidFill>
                    <a:srgbClr val="9B2D1F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 Black" panose="020B0A04020102020204" pitchFamily="34" charset="0"/>
                <a:ea typeface="+mn-ea"/>
                <a:cs typeface="B Nazanin" panose="00000400000000000000" pitchFamily="2" charset="-78"/>
              </a:rPr>
              <a:t>...</a:t>
            </a:r>
            <a:endParaRPr kumimoji="0" lang="en-US" sz="6600" b="1" i="0" u="none" strike="noStrike" kern="1200" cap="none" spc="0" normalizeH="0" baseline="0" noProof="0" dirty="0">
              <a:ln w="22225">
                <a:solidFill>
                  <a:srgbClr val="9B2D1F"/>
                </a:solidFill>
                <a:prstDash val="solid"/>
              </a:ln>
              <a:solidFill>
                <a:srgbClr val="C00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 Black" panose="020B0A04020102020204" pitchFamily="34" charset="0"/>
              <a:ea typeface="+mn-ea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505974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r"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098AC035-69F8-480A-996B-F608B11F5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680" y="2104427"/>
            <a:ext cx="10692384" cy="75590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F2EF1-C3A1-4B69-8976-0EEAD9662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084" y="369640"/>
            <a:ext cx="6062980" cy="1411908"/>
          </a:xfr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>
            <a:normAutofit/>
          </a:bodyPr>
          <a:lstStyle/>
          <a:p>
            <a:pPr algn="ctr" rtl="1"/>
            <a:r>
              <a:rPr lang="fa-IR" sz="8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نمودار توالی 7</a:t>
            </a:r>
            <a:endParaRPr lang="en-US" sz="8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240D3-0886-408F-A572-2EC58F608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11</a:t>
            </a:fld>
            <a:r>
              <a:rPr lang="en-US" dirty="0"/>
              <a:t>/</a:t>
            </a:r>
            <a:r>
              <a:rPr lang="fa-IR" dirty="0"/>
              <a:t>19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235CFD-AE6E-4861-97C0-39D4B3B3D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06" y="663169"/>
            <a:ext cx="2183118" cy="2175841"/>
          </a:xfrm>
          <a:prstGeom prst="ellipse">
            <a:avLst/>
          </a:prstGeom>
        </p:spPr>
      </p:pic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5EED89F-D6E8-4E1F-B3F4-AEBEF7031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1259ADC2-950E-49B1-8E0D-0C23B5A8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99B567A-A458-4A6D-8688-0FBAD32E6BD3}"/>
              </a:ext>
            </a:extLst>
          </p:cNvPr>
          <p:cNvSpPr txBox="1">
            <a:spLocks/>
          </p:cNvSpPr>
          <p:nvPr/>
        </p:nvSpPr>
        <p:spPr>
          <a:xfrm>
            <a:off x="10053573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6000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الگوها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solidFill>
                <a:srgbClr val="002060"/>
              </a:soli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724FC3-0ED5-4BF5-B254-378C3F287643}"/>
              </a:ext>
            </a:extLst>
          </p:cNvPr>
          <p:cNvSpPr txBox="1">
            <a:spLocks/>
          </p:cNvSpPr>
          <p:nvPr/>
        </p:nvSpPr>
        <p:spPr>
          <a:xfrm>
            <a:off x="6858000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4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Creator</a:t>
            </a:r>
            <a:endParaRPr lang="fa-IR" sz="54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54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ایجادکننده</a:t>
            </a:r>
            <a:endParaRPr lang="en-US" sz="54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0E9E57-6FB3-448A-AED0-CC42578CC82C}"/>
              </a:ext>
            </a:extLst>
          </p:cNvPr>
          <p:cNvSpPr txBox="1">
            <a:spLocks/>
          </p:cNvSpPr>
          <p:nvPr/>
        </p:nvSpPr>
        <p:spPr>
          <a:xfrm>
            <a:off x="3580540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4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Controller</a:t>
            </a:r>
            <a:endParaRPr lang="fa-IR" sz="54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5400" b="1" cap="none" dirty="0" err="1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کنترلگر</a:t>
            </a:r>
            <a:endParaRPr lang="en-US" sz="54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CA7E806-9BED-4258-811F-6F4AEDB129CA}"/>
              </a:ext>
            </a:extLst>
          </p:cNvPr>
          <p:cNvSpPr txBox="1">
            <a:spLocks/>
          </p:cNvSpPr>
          <p:nvPr/>
        </p:nvSpPr>
        <p:spPr>
          <a:xfrm>
            <a:off x="713006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8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Expert</a:t>
            </a:r>
            <a:endParaRPr lang="fa-IR" sz="60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6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خبره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CA7736-79A0-4170-94E6-4860279CFAB5}"/>
              </a:ext>
            </a:extLst>
          </p:cNvPr>
          <p:cNvCxnSpPr/>
          <p:nvPr/>
        </p:nvCxnSpPr>
        <p:spPr>
          <a:xfrm>
            <a:off x="10525583" y="10016804"/>
            <a:ext cx="0" cy="199675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227316"/>
      </p:ext>
    </p:extLst>
  </p:cSld>
  <p:clrMapOvr>
    <a:masterClrMapping/>
  </p:clrMapOvr>
  <p:transition spd="slow">
    <p:push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098AC035-69F8-480A-996B-F608B11F5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2722" y="1075594"/>
            <a:ext cx="11258723" cy="7961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F2EF1-C3A1-4B69-8976-0EEAD9662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084" y="369640"/>
            <a:ext cx="6062980" cy="1411908"/>
          </a:xfr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>
            <a:normAutofit/>
          </a:bodyPr>
          <a:lstStyle/>
          <a:p>
            <a:pPr algn="ctr" rtl="1"/>
            <a:r>
              <a:rPr lang="fa-IR" sz="8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نمودار توالی 5</a:t>
            </a:r>
            <a:endParaRPr lang="en-US" sz="8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240D3-0886-408F-A572-2EC58F608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12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235CFD-AE6E-4861-97C0-39D4B3B3D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06" y="663169"/>
            <a:ext cx="2183118" cy="2175841"/>
          </a:xfrm>
          <a:prstGeom prst="ellipse">
            <a:avLst/>
          </a:prstGeom>
        </p:spPr>
      </p:pic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5EED89F-D6E8-4E1F-B3F4-AEBEF7031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1259ADC2-950E-49B1-8E0D-0C23B5A8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99B567A-A458-4A6D-8688-0FBAD32E6BD3}"/>
              </a:ext>
            </a:extLst>
          </p:cNvPr>
          <p:cNvSpPr txBox="1">
            <a:spLocks/>
          </p:cNvSpPr>
          <p:nvPr/>
        </p:nvSpPr>
        <p:spPr>
          <a:xfrm>
            <a:off x="10053573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6000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الگوها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solidFill>
                <a:srgbClr val="002060"/>
              </a:soli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724FC3-0ED5-4BF5-B254-378C3F287643}"/>
              </a:ext>
            </a:extLst>
          </p:cNvPr>
          <p:cNvSpPr txBox="1">
            <a:spLocks/>
          </p:cNvSpPr>
          <p:nvPr/>
        </p:nvSpPr>
        <p:spPr>
          <a:xfrm>
            <a:off x="6858000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4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Creator</a:t>
            </a:r>
            <a:endParaRPr lang="fa-IR" sz="54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54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ایجادکننده</a:t>
            </a:r>
            <a:endParaRPr lang="en-US" sz="54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0E9E57-6FB3-448A-AED0-CC42578CC82C}"/>
              </a:ext>
            </a:extLst>
          </p:cNvPr>
          <p:cNvSpPr txBox="1">
            <a:spLocks/>
          </p:cNvSpPr>
          <p:nvPr/>
        </p:nvSpPr>
        <p:spPr>
          <a:xfrm>
            <a:off x="1392722" y="10309225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4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Controller</a:t>
            </a:r>
            <a:endParaRPr lang="fa-IR" sz="54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5400" b="1" cap="none" dirty="0" err="1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کنترلگر</a:t>
            </a:r>
            <a:endParaRPr lang="en-US" sz="54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CA7736-79A0-4170-94E6-4860279CFAB5}"/>
              </a:ext>
            </a:extLst>
          </p:cNvPr>
          <p:cNvCxnSpPr/>
          <p:nvPr/>
        </p:nvCxnSpPr>
        <p:spPr>
          <a:xfrm>
            <a:off x="10525583" y="10016804"/>
            <a:ext cx="0" cy="199675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863664"/>
      </p:ext>
    </p:extLst>
  </p:cSld>
  <p:clrMapOvr>
    <a:masterClrMapping/>
  </p:clrMapOvr>
  <p:transition spd="slow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098AC035-69F8-480A-996B-F608B11F5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92680" y="2104427"/>
            <a:ext cx="10692384" cy="75590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F2EF1-C3A1-4B69-8976-0EEAD9662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084" y="369640"/>
            <a:ext cx="6062980" cy="1411908"/>
          </a:xfr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>
            <a:normAutofit/>
          </a:bodyPr>
          <a:lstStyle/>
          <a:p>
            <a:pPr algn="ctr" rtl="1"/>
            <a:r>
              <a:rPr lang="fa-IR" sz="8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نمودار توالی 1</a:t>
            </a:r>
            <a:endParaRPr lang="en-US" sz="8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240D3-0886-408F-A572-2EC58F608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13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235CFD-AE6E-4861-97C0-39D4B3B3D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06" y="663169"/>
            <a:ext cx="2183118" cy="2175841"/>
          </a:xfrm>
          <a:prstGeom prst="ellipse">
            <a:avLst/>
          </a:prstGeom>
        </p:spPr>
      </p:pic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5EED89F-D6E8-4E1F-B3F4-AEBEF7031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1259ADC2-950E-49B1-8E0D-0C23B5A8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99B567A-A458-4A6D-8688-0FBAD32E6BD3}"/>
              </a:ext>
            </a:extLst>
          </p:cNvPr>
          <p:cNvSpPr txBox="1">
            <a:spLocks/>
          </p:cNvSpPr>
          <p:nvPr/>
        </p:nvSpPr>
        <p:spPr>
          <a:xfrm>
            <a:off x="10053573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6000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الگوها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solidFill>
                <a:srgbClr val="002060"/>
              </a:soli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724FC3-0ED5-4BF5-B254-378C3F287643}"/>
              </a:ext>
            </a:extLst>
          </p:cNvPr>
          <p:cNvSpPr txBox="1">
            <a:spLocks/>
          </p:cNvSpPr>
          <p:nvPr/>
        </p:nvSpPr>
        <p:spPr>
          <a:xfrm>
            <a:off x="6858000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4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Creator</a:t>
            </a:r>
            <a:endParaRPr lang="fa-IR" sz="54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54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ایجادکننده</a:t>
            </a:r>
            <a:endParaRPr lang="en-US" sz="54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0E9E57-6FB3-448A-AED0-CC42578CC82C}"/>
              </a:ext>
            </a:extLst>
          </p:cNvPr>
          <p:cNvSpPr txBox="1">
            <a:spLocks/>
          </p:cNvSpPr>
          <p:nvPr/>
        </p:nvSpPr>
        <p:spPr>
          <a:xfrm>
            <a:off x="1804565" y="10309225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4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Controller</a:t>
            </a:r>
            <a:endParaRPr lang="fa-IR" sz="54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5400" b="1" cap="none" dirty="0" err="1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کنترلگر</a:t>
            </a:r>
            <a:endParaRPr lang="en-US" sz="54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CA7736-79A0-4170-94E6-4860279CFAB5}"/>
              </a:ext>
            </a:extLst>
          </p:cNvPr>
          <p:cNvCxnSpPr/>
          <p:nvPr/>
        </p:nvCxnSpPr>
        <p:spPr>
          <a:xfrm>
            <a:off x="10525583" y="10016804"/>
            <a:ext cx="0" cy="199675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3028433"/>
      </p:ext>
    </p:extLst>
  </p:cSld>
  <p:clrMapOvr>
    <a:masterClrMapping/>
  </p:clrMapOvr>
  <p:transition spd="slow">
    <p:push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098AC035-69F8-480A-996B-F608B11F5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92680" y="2104427"/>
            <a:ext cx="10692384" cy="75590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F2EF1-C3A1-4B69-8976-0EEAD9662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084" y="369640"/>
            <a:ext cx="6062980" cy="1411908"/>
          </a:xfr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>
            <a:normAutofit/>
          </a:bodyPr>
          <a:lstStyle/>
          <a:p>
            <a:pPr algn="ctr" rtl="1"/>
            <a:r>
              <a:rPr lang="fa-IR" sz="8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نمودار توالی 16</a:t>
            </a:r>
            <a:endParaRPr lang="en-US" sz="8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240D3-0886-408F-A572-2EC58F608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14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235CFD-AE6E-4861-97C0-39D4B3B3D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06" y="663169"/>
            <a:ext cx="2183118" cy="2175841"/>
          </a:xfrm>
          <a:prstGeom prst="ellipse">
            <a:avLst/>
          </a:prstGeom>
        </p:spPr>
      </p:pic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5EED89F-D6E8-4E1F-B3F4-AEBEF7031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1259ADC2-950E-49B1-8E0D-0C23B5A8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99B567A-A458-4A6D-8688-0FBAD32E6BD3}"/>
              </a:ext>
            </a:extLst>
          </p:cNvPr>
          <p:cNvSpPr txBox="1">
            <a:spLocks/>
          </p:cNvSpPr>
          <p:nvPr/>
        </p:nvSpPr>
        <p:spPr>
          <a:xfrm>
            <a:off x="10053573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6000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الگوها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solidFill>
                <a:srgbClr val="002060"/>
              </a:soli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0E9E57-6FB3-448A-AED0-CC42578CC82C}"/>
              </a:ext>
            </a:extLst>
          </p:cNvPr>
          <p:cNvSpPr txBox="1">
            <a:spLocks/>
          </p:cNvSpPr>
          <p:nvPr/>
        </p:nvSpPr>
        <p:spPr>
          <a:xfrm>
            <a:off x="5619295" y="10309225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4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Controller</a:t>
            </a:r>
            <a:endParaRPr lang="fa-IR" sz="54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5400" b="1" cap="none" dirty="0" err="1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کنترلگر</a:t>
            </a:r>
            <a:endParaRPr lang="en-US" sz="54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CA7E806-9BED-4258-811F-6F4AEDB129CA}"/>
              </a:ext>
            </a:extLst>
          </p:cNvPr>
          <p:cNvSpPr txBox="1">
            <a:spLocks/>
          </p:cNvSpPr>
          <p:nvPr/>
        </p:nvSpPr>
        <p:spPr>
          <a:xfrm>
            <a:off x="713006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8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Expert</a:t>
            </a:r>
            <a:endParaRPr lang="fa-IR" sz="60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6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خبره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CA7736-79A0-4170-94E6-4860279CFAB5}"/>
              </a:ext>
            </a:extLst>
          </p:cNvPr>
          <p:cNvCxnSpPr/>
          <p:nvPr/>
        </p:nvCxnSpPr>
        <p:spPr>
          <a:xfrm>
            <a:off x="10525583" y="10016804"/>
            <a:ext cx="0" cy="199675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4921967"/>
      </p:ext>
    </p:extLst>
  </p:cSld>
  <p:clrMapOvr>
    <a:masterClrMapping/>
  </p:clrMapOvr>
  <p:transition spd="slow">
    <p:push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098AC035-69F8-480A-996B-F608B11F5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92680" y="2104427"/>
            <a:ext cx="10692384" cy="75590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F2EF1-C3A1-4B69-8976-0EEAD9662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084" y="369640"/>
            <a:ext cx="6062980" cy="1411908"/>
          </a:xfr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>
            <a:normAutofit/>
          </a:bodyPr>
          <a:lstStyle/>
          <a:p>
            <a:pPr algn="ctr" rtl="1"/>
            <a:r>
              <a:rPr lang="fa-IR" sz="8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نمودار توالی 17</a:t>
            </a:r>
            <a:endParaRPr lang="en-US" sz="8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240D3-0886-408F-A572-2EC58F608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15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235CFD-AE6E-4861-97C0-39D4B3B3D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06" y="663169"/>
            <a:ext cx="2183118" cy="2175841"/>
          </a:xfrm>
          <a:prstGeom prst="ellipse">
            <a:avLst/>
          </a:prstGeom>
        </p:spPr>
      </p:pic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5EED89F-D6E8-4E1F-B3F4-AEBEF7031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1259ADC2-950E-49B1-8E0D-0C23B5A8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99B567A-A458-4A6D-8688-0FBAD32E6BD3}"/>
              </a:ext>
            </a:extLst>
          </p:cNvPr>
          <p:cNvSpPr txBox="1">
            <a:spLocks/>
          </p:cNvSpPr>
          <p:nvPr/>
        </p:nvSpPr>
        <p:spPr>
          <a:xfrm>
            <a:off x="10053573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6000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الگوها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solidFill>
                <a:srgbClr val="002060"/>
              </a:soli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0E9E57-6FB3-448A-AED0-CC42578CC82C}"/>
              </a:ext>
            </a:extLst>
          </p:cNvPr>
          <p:cNvSpPr txBox="1">
            <a:spLocks/>
          </p:cNvSpPr>
          <p:nvPr/>
        </p:nvSpPr>
        <p:spPr>
          <a:xfrm>
            <a:off x="5619295" y="10316984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4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Controller</a:t>
            </a:r>
            <a:endParaRPr lang="fa-IR" sz="54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5400" b="1" cap="none" dirty="0" err="1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کنترلگر</a:t>
            </a:r>
            <a:endParaRPr lang="en-US" sz="54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CA7E806-9BED-4258-811F-6F4AEDB129CA}"/>
              </a:ext>
            </a:extLst>
          </p:cNvPr>
          <p:cNvSpPr txBox="1">
            <a:spLocks/>
          </p:cNvSpPr>
          <p:nvPr/>
        </p:nvSpPr>
        <p:spPr>
          <a:xfrm>
            <a:off x="713006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8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Expert</a:t>
            </a:r>
            <a:endParaRPr lang="fa-IR" sz="60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6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خبره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CA7736-79A0-4170-94E6-4860279CFAB5}"/>
              </a:ext>
            </a:extLst>
          </p:cNvPr>
          <p:cNvCxnSpPr/>
          <p:nvPr/>
        </p:nvCxnSpPr>
        <p:spPr>
          <a:xfrm>
            <a:off x="10525583" y="10016804"/>
            <a:ext cx="0" cy="199675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96859"/>
      </p:ext>
    </p:extLst>
  </p:cSld>
  <p:clrMapOvr>
    <a:masterClrMapping/>
  </p:clrMapOvr>
  <p:transition spd="slow">
    <p:push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098AC035-69F8-480A-996B-F608B11F5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92680" y="2104427"/>
            <a:ext cx="10692384" cy="75590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F2EF1-C3A1-4B69-8976-0EEAD9662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084" y="369640"/>
            <a:ext cx="6062980" cy="1411908"/>
          </a:xfr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>
            <a:normAutofit/>
          </a:bodyPr>
          <a:lstStyle/>
          <a:p>
            <a:pPr algn="ctr" rtl="1"/>
            <a:r>
              <a:rPr lang="fa-IR" sz="8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نمودار توالی 22</a:t>
            </a:r>
            <a:endParaRPr lang="en-US" sz="8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240D3-0886-408F-A572-2EC58F608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16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235CFD-AE6E-4861-97C0-39D4B3B3D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06" y="663169"/>
            <a:ext cx="2183118" cy="2175841"/>
          </a:xfrm>
          <a:prstGeom prst="ellipse">
            <a:avLst/>
          </a:prstGeom>
        </p:spPr>
      </p:pic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5EED89F-D6E8-4E1F-B3F4-AEBEF7031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1259ADC2-950E-49B1-8E0D-0C23B5A8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99B567A-A458-4A6D-8688-0FBAD32E6BD3}"/>
              </a:ext>
            </a:extLst>
          </p:cNvPr>
          <p:cNvSpPr txBox="1">
            <a:spLocks/>
          </p:cNvSpPr>
          <p:nvPr/>
        </p:nvSpPr>
        <p:spPr>
          <a:xfrm>
            <a:off x="10053573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6000" b="1" cap="none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الگوها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solidFill>
                <a:srgbClr val="002060"/>
              </a:soli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0E9E57-6FB3-448A-AED0-CC42578CC82C}"/>
              </a:ext>
            </a:extLst>
          </p:cNvPr>
          <p:cNvSpPr txBox="1">
            <a:spLocks/>
          </p:cNvSpPr>
          <p:nvPr/>
        </p:nvSpPr>
        <p:spPr>
          <a:xfrm>
            <a:off x="5342410" y="10218997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4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Controller</a:t>
            </a:r>
            <a:endParaRPr lang="fa-IR" sz="54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5400" b="1" cap="none" dirty="0" err="1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کنترلگر</a:t>
            </a:r>
            <a:endParaRPr lang="en-US" sz="54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CA7E806-9BED-4258-811F-6F4AEDB129CA}"/>
              </a:ext>
            </a:extLst>
          </p:cNvPr>
          <p:cNvSpPr txBox="1">
            <a:spLocks/>
          </p:cNvSpPr>
          <p:nvPr/>
        </p:nvSpPr>
        <p:spPr>
          <a:xfrm>
            <a:off x="713006" y="10309226"/>
            <a:ext cx="3359347" cy="14119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5800" b="1" u="sng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Expert</a:t>
            </a:r>
            <a:endParaRPr lang="fa-IR" sz="6000" b="1" u="sng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fa-IR" sz="6000" b="1" cap="none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chemeClr val="accent1">
                        <a:shade val="30000"/>
                        <a:satMod val="115000"/>
                      </a:schemeClr>
                    </a:gs>
                    <a:gs pos="50000">
                      <a:schemeClr val="accent1">
                        <a:shade val="67500"/>
                        <a:satMod val="115000"/>
                      </a:schemeClr>
                    </a:gs>
                    <a:gs pos="100000">
                      <a:schemeClr val="accent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cs typeface="B Nazanin" panose="00000400000000000000" pitchFamily="2" charset="-78"/>
              </a:rPr>
              <a:t>خبره</a:t>
            </a:r>
            <a:endParaRPr lang="en-US" sz="6000" b="1" cap="none" dirty="0">
              <a:ln w="13462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cs typeface="B Nazanin" panose="00000400000000000000" pitchFamily="2" charset="-78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CA7736-79A0-4170-94E6-4860279CFAB5}"/>
              </a:ext>
            </a:extLst>
          </p:cNvPr>
          <p:cNvCxnSpPr/>
          <p:nvPr/>
        </p:nvCxnSpPr>
        <p:spPr>
          <a:xfrm>
            <a:off x="10525583" y="10016804"/>
            <a:ext cx="0" cy="199675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7889659"/>
      </p:ext>
    </p:extLst>
  </p:cSld>
  <p:clrMapOvr>
    <a:masterClrMapping/>
  </p:clrMapOvr>
  <p:transition spd="slow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6CB0DA0-550C-4FC2-9F74-C8EEA27074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91" y="2086200"/>
            <a:ext cx="13174218" cy="1028756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92B993-A6CF-4D90-A943-3A9A7AC64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3866" y="299190"/>
            <a:ext cx="8669771" cy="2637097"/>
          </a:xfrm>
        </p:spPr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rtl="1"/>
            <a:r>
              <a:rPr lang="fa-IR" sz="8800" b="1" u="sng" cap="none" dirty="0">
                <a:ln w="12700" cmpd="sng">
                  <a:solidFill>
                    <a:schemeClr val="accent4"/>
                  </a:solidFill>
                  <a:prstDash val="solid"/>
                </a:ln>
                <a:blipFill>
                  <a:blip r:embed="rId3"/>
                  <a:tile tx="0" ty="0" sx="100000" sy="100000" flip="none" algn="tl"/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نمودار کلاس طراحی</a:t>
            </a:r>
            <a:endParaRPr lang="en-US" sz="8800" b="1" u="sng" cap="none" dirty="0">
              <a:ln w="12700" cmpd="sng">
                <a:solidFill>
                  <a:schemeClr val="accent4"/>
                </a:solidFill>
                <a:prstDash val="solid"/>
              </a:ln>
              <a:blipFill>
                <a:blip r:embed="rId3"/>
                <a:tile tx="0" ty="0" sx="100000" sy="100000" flip="none" algn="tl"/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89AAE1-E7B3-41F7-8615-C32D381E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17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9E6D8BA-71E2-49F0-AB74-A07ADE5BE4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039" y="670806"/>
            <a:ext cx="2183118" cy="2175841"/>
          </a:xfrm>
          <a:prstGeom prst="ellipse">
            <a:avLst/>
          </a:prstGeom>
        </p:spPr>
      </p:pic>
      <p:sp>
        <p:nvSpPr>
          <p:cNvPr id="14" name="Footer Placeholder 6">
            <a:extLst>
              <a:ext uri="{FF2B5EF4-FFF2-40B4-BE49-F238E27FC236}">
                <a16:creationId xmlns:a16="http://schemas.microsoft.com/office/drawing/2014/main" id="{AA64A289-2582-4C15-882E-84EBCD1CE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6" name="Date Placeholder 8">
            <a:extLst>
              <a:ext uri="{FF2B5EF4-FFF2-40B4-BE49-F238E27FC236}">
                <a16:creationId xmlns:a16="http://schemas.microsoft.com/office/drawing/2014/main" id="{06B059FD-098F-4037-BE7A-A62CD70EB9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44965458"/>
      </p:ext>
    </p:extLst>
  </p:cSld>
  <p:clrMapOvr>
    <a:masterClrMapping/>
  </p:clrMapOvr>
  <p:transition spd="slow">
    <p:cover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08DD2-6E31-4637-8923-59087A3B2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46" y="2369402"/>
            <a:ext cx="4895301" cy="1390514"/>
          </a:xfrm>
        </p:spPr>
        <p:txBody>
          <a:bodyPr>
            <a:normAutofit/>
          </a:bodyPr>
          <a:lstStyle/>
          <a:p>
            <a:pPr algn="ctr" rtl="1"/>
            <a:r>
              <a:rPr lang="fa-IR" sz="5400" b="1" dirty="0">
                <a:cs typeface="B Nazanin" panose="00000400000000000000" pitchFamily="2" charset="-78"/>
              </a:rPr>
              <a:t>ابزارهای ما چه بود؟</a:t>
            </a:r>
            <a:endParaRPr lang="en-US" sz="5400" b="1" dirty="0">
              <a:cs typeface="B Nazanin" panose="000004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ADEA28-A321-4359-96A2-33CCF8BAF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18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3AFF40-FC4E-4D2D-8BD5-03997E48D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36" y="440179"/>
            <a:ext cx="2183118" cy="2175841"/>
          </a:xfrm>
          <a:prstGeom prst="ellipse">
            <a:avLst/>
          </a:prstGeom>
        </p:spPr>
      </p:pic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5E8C0534-0F72-474C-A0C5-759CAA398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0" name="Date Placeholder 8">
            <a:extLst>
              <a:ext uri="{FF2B5EF4-FFF2-40B4-BE49-F238E27FC236}">
                <a16:creationId xmlns:a16="http://schemas.microsoft.com/office/drawing/2014/main" id="{D039BA88-76C8-4518-8DEA-6F4ED21D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14" name="Title 7">
            <a:extLst>
              <a:ext uri="{FF2B5EF4-FFF2-40B4-BE49-F238E27FC236}">
                <a16:creationId xmlns:a16="http://schemas.microsoft.com/office/drawing/2014/main" id="{CDC624E5-015D-4FED-9457-423E8BEED06A}"/>
              </a:ext>
            </a:extLst>
          </p:cNvPr>
          <p:cNvSpPr txBox="1">
            <a:spLocks/>
          </p:cNvSpPr>
          <p:nvPr/>
        </p:nvSpPr>
        <p:spPr>
          <a:xfrm>
            <a:off x="591636" y="3871827"/>
            <a:ext cx="4895301" cy="1390513"/>
          </a:xfrm>
          <a:custGeom>
            <a:avLst/>
            <a:gdLst>
              <a:gd name="connsiteX0" fmla="*/ 0 w 4895301"/>
              <a:gd name="connsiteY0" fmla="*/ 0 h 1390513"/>
              <a:gd name="connsiteX1" fmla="*/ 543922 w 4895301"/>
              <a:gd name="connsiteY1" fmla="*/ 0 h 1390513"/>
              <a:gd name="connsiteX2" fmla="*/ 1136798 w 4895301"/>
              <a:gd name="connsiteY2" fmla="*/ 0 h 1390513"/>
              <a:gd name="connsiteX3" fmla="*/ 1533861 w 4895301"/>
              <a:gd name="connsiteY3" fmla="*/ 0 h 1390513"/>
              <a:gd name="connsiteX4" fmla="*/ 1930924 w 4895301"/>
              <a:gd name="connsiteY4" fmla="*/ 0 h 1390513"/>
              <a:gd name="connsiteX5" fmla="*/ 2327988 w 4895301"/>
              <a:gd name="connsiteY5" fmla="*/ 0 h 1390513"/>
              <a:gd name="connsiteX6" fmla="*/ 2725051 w 4895301"/>
              <a:gd name="connsiteY6" fmla="*/ 0 h 1390513"/>
              <a:gd name="connsiteX7" fmla="*/ 3122114 w 4895301"/>
              <a:gd name="connsiteY7" fmla="*/ 0 h 1390513"/>
              <a:gd name="connsiteX8" fmla="*/ 3617084 w 4895301"/>
              <a:gd name="connsiteY8" fmla="*/ 0 h 1390513"/>
              <a:gd name="connsiteX9" fmla="*/ 4258912 w 4895301"/>
              <a:gd name="connsiteY9" fmla="*/ 0 h 1390513"/>
              <a:gd name="connsiteX10" fmla="*/ 4895301 w 4895301"/>
              <a:gd name="connsiteY10" fmla="*/ 0 h 1390513"/>
              <a:gd name="connsiteX11" fmla="*/ 4895301 w 4895301"/>
              <a:gd name="connsiteY11" fmla="*/ 421789 h 1390513"/>
              <a:gd name="connsiteX12" fmla="*/ 4895301 w 4895301"/>
              <a:gd name="connsiteY12" fmla="*/ 843578 h 1390513"/>
              <a:gd name="connsiteX13" fmla="*/ 4895301 w 4895301"/>
              <a:gd name="connsiteY13" fmla="*/ 1390513 h 1390513"/>
              <a:gd name="connsiteX14" fmla="*/ 4498238 w 4895301"/>
              <a:gd name="connsiteY14" fmla="*/ 1390513 h 1390513"/>
              <a:gd name="connsiteX15" fmla="*/ 3905362 w 4895301"/>
              <a:gd name="connsiteY15" fmla="*/ 1390513 h 1390513"/>
              <a:gd name="connsiteX16" fmla="*/ 3410393 w 4895301"/>
              <a:gd name="connsiteY16" fmla="*/ 1390513 h 1390513"/>
              <a:gd name="connsiteX17" fmla="*/ 2964377 w 4895301"/>
              <a:gd name="connsiteY17" fmla="*/ 1390513 h 1390513"/>
              <a:gd name="connsiteX18" fmla="*/ 2518360 w 4895301"/>
              <a:gd name="connsiteY18" fmla="*/ 1390513 h 1390513"/>
              <a:gd name="connsiteX19" fmla="*/ 2121297 w 4895301"/>
              <a:gd name="connsiteY19" fmla="*/ 1390513 h 1390513"/>
              <a:gd name="connsiteX20" fmla="*/ 1675281 w 4895301"/>
              <a:gd name="connsiteY20" fmla="*/ 1390513 h 1390513"/>
              <a:gd name="connsiteX21" fmla="*/ 1082405 w 4895301"/>
              <a:gd name="connsiteY21" fmla="*/ 1390513 h 1390513"/>
              <a:gd name="connsiteX22" fmla="*/ 489530 w 4895301"/>
              <a:gd name="connsiteY22" fmla="*/ 1390513 h 1390513"/>
              <a:gd name="connsiteX23" fmla="*/ 0 w 4895301"/>
              <a:gd name="connsiteY23" fmla="*/ 1390513 h 1390513"/>
              <a:gd name="connsiteX24" fmla="*/ 0 w 4895301"/>
              <a:gd name="connsiteY24" fmla="*/ 954819 h 1390513"/>
              <a:gd name="connsiteX25" fmla="*/ 0 w 4895301"/>
              <a:gd name="connsiteY25" fmla="*/ 505220 h 1390513"/>
              <a:gd name="connsiteX26" fmla="*/ 0 w 4895301"/>
              <a:gd name="connsiteY26" fmla="*/ 0 h 139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895301" h="1390513" fill="none" extrusionOk="0">
                <a:moveTo>
                  <a:pt x="0" y="0"/>
                </a:moveTo>
                <a:cubicBezTo>
                  <a:pt x="256938" y="-42357"/>
                  <a:pt x="310496" y="16439"/>
                  <a:pt x="543922" y="0"/>
                </a:cubicBezTo>
                <a:cubicBezTo>
                  <a:pt x="777348" y="-16439"/>
                  <a:pt x="952632" y="6513"/>
                  <a:pt x="1136798" y="0"/>
                </a:cubicBezTo>
                <a:cubicBezTo>
                  <a:pt x="1320964" y="-6513"/>
                  <a:pt x="1415036" y="15531"/>
                  <a:pt x="1533861" y="0"/>
                </a:cubicBezTo>
                <a:cubicBezTo>
                  <a:pt x="1652686" y="-15531"/>
                  <a:pt x="1810544" y="42070"/>
                  <a:pt x="1930924" y="0"/>
                </a:cubicBezTo>
                <a:cubicBezTo>
                  <a:pt x="2051304" y="-42070"/>
                  <a:pt x="2230292" y="39276"/>
                  <a:pt x="2327988" y="0"/>
                </a:cubicBezTo>
                <a:cubicBezTo>
                  <a:pt x="2425684" y="-39276"/>
                  <a:pt x="2592324" y="44039"/>
                  <a:pt x="2725051" y="0"/>
                </a:cubicBezTo>
                <a:cubicBezTo>
                  <a:pt x="2857778" y="-44039"/>
                  <a:pt x="2932050" y="46091"/>
                  <a:pt x="3122114" y="0"/>
                </a:cubicBezTo>
                <a:cubicBezTo>
                  <a:pt x="3312178" y="-46091"/>
                  <a:pt x="3393304" y="32485"/>
                  <a:pt x="3617084" y="0"/>
                </a:cubicBezTo>
                <a:cubicBezTo>
                  <a:pt x="3840864" y="-32485"/>
                  <a:pt x="3956855" y="33932"/>
                  <a:pt x="4258912" y="0"/>
                </a:cubicBezTo>
                <a:cubicBezTo>
                  <a:pt x="4560969" y="-33932"/>
                  <a:pt x="4747477" y="10871"/>
                  <a:pt x="4895301" y="0"/>
                </a:cubicBezTo>
                <a:cubicBezTo>
                  <a:pt x="4914219" y="190313"/>
                  <a:pt x="4880845" y="284581"/>
                  <a:pt x="4895301" y="421789"/>
                </a:cubicBezTo>
                <a:cubicBezTo>
                  <a:pt x="4909757" y="558997"/>
                  <a:pt x="4878327" y="649489"/>
                  <a:pt x="4895301" y="843578"/>
                </a:cubicBezTo>
                <a:cubicBezTo>
                  <a:pt x="4912275" y="1037667"/>
                  <a:pt x="4890676" y="1132209"/>
                  <a:pt x="4895301" y="1390513"/>
                </a:cubicBezTo>
                <a:cubicBezTo>
                  <a:pt x="4757977" y="1408138"/>
                  <a:pt x="4655070" y="1375667"/>
                  <a:pt x="4498238" y="1390513"/>
                </a:cubicBezTo>
                <a:cubicBezTo>
                  <a:pt x="4341406" y="1405359"/>
                  <a:pt x="4131215" y="1384106"/>
                  <a:pt x="3905362" y="1390513"/>
                </a:cubicBezTo>
                <a:cubicBezTo>
                  <a:pt x="3679509" y="1396920"/>
                  <a:pt x="3611955" y="1367010"/>
                  <a:pt x="3410393" y="1390513"/>
                </a:cubicBezTo>
                <a:cubicBezTo>
                  <a:pt x="3208831" y="1414016"/>
                  <a:pt x="3157664" y="1388745"/>
                  <a:pt x="2964377" y="1390513"/>
                </a:cubicBezTo>
                <a:cubicBezTo>
                  <a:pt x="2771090" y="1392281"/>
                  <a:pt x="2691828" y="1375217"/>
                  <a:pt x="2518360" y="1390513"/>
                </a:cubicBezTo>
                <a:cubicBezTo>
                  <a:pt x="2344892" y="1405809"/>
                  <a:pt x="2294015" y="1372391"/>
                  <a:pt x="2121297" y="1390513"/>
                </a:cubicBezTo>
                <a:cubicBezTo>
                  <a:pt x="1948579" y="1408635"/>
                  <a:pt x="1808890" y="1337802"/>
                  <a:pt x="1675281" y="1390513"/>
                </a:cubicBezTo>
                <a:cubicBezTo>
                  <a:pt x="1541672" y="1443224"/>
                  <a:pt x="1209016" y="1356492"/>
                  <a:pt x="1082405" y="1390513"/>
                </a:cubicBezTo>
                <a:cubicBezTo>
                  <a:pt x="955794" y="1424534"/>
                  <a:pt x="783741" y="1324959"/>
                  <a:pt x="489530" y="1390513"/>
                </a:cubicBezTo>
                <a:cubicBezTo>
                  <a:pt x="195319" y="1456067"/>
                  <a:pt x="109758" y="1358176"/>
                  <a:pt x="0" y="1390513"/>
                </a:cubicBezTo>
                <a:cubicBezTo>
                  <a:pt x="-36423" y="1182264"/>
                  <a:pt x="15058" y="1052589"/>
                  <a:pt x="0" y="954819"/>
                </a:cubicBezTo>
                <a:cubicBezTo>
                  <a:pt x="-15058" y="857049"/>
                  <a:pt x="44145" y="710188"/>
                  <a:pt x="0" y="505220"/>
                </a:cubicBezTo>
                <a:cubicBezTo>
                  <a:pt x="-44145" y="300252"/>
                  <a:pt x="11261" y="233645"/>
                  <a:pt x="0" y="0"/>
                </a:cubicBezTo>
                <a:close/>
              </a:path>
              <a:path w="4895301" h="1390513" stroke="0" extrusionOk="0">
                <a:moveTo>
                  <a:pt x="0" y="0"/>
                </a:moveTo>
                <a:cubicBezTo>
                  <a:pt x="120199" y="-49398"/>
                  <a:pt x="266317" y="15766"/>
                  <a:pt x="494969" y="0"/>
                </a:cubicBezTo>
                <a:cubicBezTo>
                  <a:pt x="723621" y="-15766"/>
                  <a:pt x="807725" y="18132"/>
                  <a:pt x="989939" y="0"/>
                </a:cubicBezTo>
                <a:cubicBezTo>
                  <a:pt x="1172153" y="-18132"/>
                  <a:pt x="1399553" y="42731"/>
                  <a:pt x="1582814" y="0"/>
                </a:cubicBezTo>
                <a:cubicBezTo>
                  <a:pt x="1766076" y="-42731"/>
                  <a:pt x="1954130" y="45594"/>
                  <a:pt x="2077783" y="0"/>
                </a:cubicBezTo>
                <a:cubicBezTo>
                  <a:pt x="2201436" y="-45594"/>
                  <a:pt x="2354855" y="27222"/>
                  <a:pt x="2474847" y="0"/>
                </a:cubicBezTo>
                <a:cubicBezTo>
                  <a:pt x="2594839" y="-27222"/>
                  <a:pt x="2859026" y="31541"/>
                  <a:pt x="3067722" y="0"/>
                </a:cubicBezTo>
                <a:cubicBezTo>
                  <a:pt x="3276418" y="-31541"/>
                  <a:pt x="3305817" y="44001"/>
                  <a:pt x="3513738" y="0"/>
                </a:cubicBezTo>
                <a:cubicBezTo>
                  <a:pt x="3721659" y="-44001"/>
                  <a:pt x="3925859" y="1192"/>
                  <a:pt x="4106614" y="0"/>
                </a:cubicBezTo>
                <a:cubicBezTo>
                  <a:pt x="4287369" y="-1192"/>
                  <a:pt x="4730915" y="26023"/>
                  <a:pt x="4895301" y="0"/>
                </a:cubicBezTo>
                <a:cubicBezTo>
                  <a:pt x="4930470" y="214193"/>
                  <a:pt x="4848525" y="317772"/>
                  <a:pt x="4895301" y="477409"/>
                </a:cubicBezTo>
                <a:cubicBezTo>
                  <a:pt x="4942077" y="637046"/>
                  <a:pt x="4877441" y="717720"/>
                  <a:pt x="4895301" y="927009"/>
                </a:cubicBezTo>
                <a:cubicBezTo>
                  <a:pt x="4913161" y="1136298"/>
                  <a:pt x="4851047" y="1253577"/>
                  <a:pt x="4895301" y="1390513"/>
                </a:cubicBezTo>
                <a:cubicBezTo>
                  <a:pt x="4640530" y="1398964"/>
                  <a:pt x="4572948" y="1359600"/>
                  <a:pt x="4351379" y="1390513"/>
                </a:cubicBezTo>
                <a:cubicBezTo>
                  <a:pt x="4129810" y="1421426"/>
                  <a:pt x="4148414" y="1343557"/>
                  <a:pt x="3954315" y="1390513"/>
                </a:cubicBezTo>
                <a:cubicBezTo>
                  <a:pt x="3760216" y="1437469"/>
                  <a:pt x="3719060" y="1364418"/>
                  <a:pt x="3557252" y="1390513"/>
                </a:cubicBezTo>
                <a:cubicBezTo>
                  <a:pt x="3395444" y="1416608"/>
                  <a:pt x="3255543" y="1390293"/>
                  <a:pt x="3111236" y="1390513"/>
                </a:cubicBezTo>
                <a:cubicBezTo>
                  <a:pt x="2966929" y="1390733"/>
                  <a:pt x="2814454" y="1374625"/>
                  <a:pt x="2665219" y="1390513"/>
                </a:cubicBezTo>
                <a:cubicBezTo>
                  <a:pt x="2515984" y="1406401"/>
                  <a:pt x="2267095" y="1347330"/>
                  <a:pt x="2121297" y="1390513"/>
                </a:cubicBezTo>
                <a:cubicBezTo>
                  <a:pt x="1975499" y="1433696"/>
                  <a:pt x="1778740" y="1387697"/>
                  <a:pt x="1528422" y="1390513"/>
                </a:cubicBezTo>
                <a:cubicBezTo>
                  <a:pt x="1278104" y="1393329"/>
                  <a:pt x="1289586" y="1381739"/>
                  <a:pt x="1131358" y="1390513"/>
                </a:cubicBezTo>
                <a:cubicBezTo>
                  <a:pt x="973130" y="1399287"/>
                  <a:pt x="782088" y="1350942"/>
                  <a:pt x="636389" y="1390513"/>
                </a:cubicBezTo>
                <a:cubicBezTo>
                  <a:pt x="490690" y="1430084"/>
                  <a:pt x="223908" y="1387865"/>
                  <a:pt x="0" y="1390513"/>
                </a:cubicBezTo>
                <a:cubicBezTo>
                  <a:pt x="-26296" y="1257628"/>
                  <a:pt x="42590" y="1033685"/>
                  <a:pt x="0" y="940914"/>
                </a:cubicBezTo>
                <a:cubicBezTo>
                  <a:pt x="-42590" y="848143"/>
                  <a:pt x="30153" y="698855"/>
                  <a:pt x="0" y="463504"/>
                </a:cubicBezTo>
                <a:cubicBezTo>
                  <a:pt x="-30153" y="228153"/>
                  <a:pt x="46480" y="130583"/>
                  <a:pt x="0" y="0"/>
                </a:cubicBezTo>
                <a:close/>
              </a:path>
            </a:pathLst>
          </a:custGeom>
          <a:solidFill>
            <a:srgbClr val="84CAE3"/>
          </a:solidFill>
          <a:ln w="38100">
            <a:solidFill>
              <a:srgbClr val="3C7F98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4800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Microsoft Word</a:t>
            </a:r>
            <a:endParaRPr lang="en-US" sz="4400" b="1" dirty="0">
              <a:ln>
                <a:solidFill>
                  <a:schemeClr val="tx1"/>
                </a:solidFill>
              </a:ln>
              <a:solidFill>
                <a:srgbClr val="0070C0"/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15" name="Title 7">
            <a:extLst>
              <a:ext uri="{FF2B5EF4-FFF2-40B4-BE49-F238E27FC236}">
                <a16:creationId xmlns:a16="http://schemas.microsoft.com/office/drawing/2014/main" id="{D329628E-B78E-48B5-B67D-9985BEDA742A}"/>
              </a:ext>
            </a:extLst>
          </p:cNvPr>
          <p:cNvSpPr txBox="1">
            <a:spLocks/>
          </p:cNvSpPr>
          <p:nvPr/>
        </p:nvSpPr>
        <p:spPr>
          <a:xfrm>
            <a:off x="591636" y="11003085"/>
            <a:ext cx="4895301" cy="1425176"/>
          </a:xfrm>
          <a:custGeom>
            <a:avLst/>
            <a:gdLst>
              <a:gd name="connsiteX0" fmla="*/ 0 w 4895301"/>
              <a:gd name="connsiteY0" fmla="*/ 0 h 1425176"/>
              <a:gd name="connsiteX1" fmla="*/ 543922 w 4895301"/>
              <a:gd name="connsiteY1" fmla="*/ 0 h 1425176"/>
              <a:gd name="connsiteX2" fmla="*/ 1136798 w 4895301"/>
              <a:gd name="connsiteY2" fmla="*/ 0 h 1425176"/>
              <a:gd name="connsiteX3" fmla="*/ 1533861 w 4895301"/>
              <a:gd name="connsiteY3" fmla="*/ 0 h 1425176"/>
              <a:gd name="connsiteX4" fmla="*/ 1930924 w 4895301"/>
              <a:gd name="connsiteY4" fmla="*/ 0 h 1425176"/>
              <a:gd name="connsiteX5" fmla="*/ 2327988 w 4895301"/>
              <a:gd name="connsiteY5" fmla="*/ 0 h 1425176"/>
              <a:gd name="connsiteX6" fmla="*/ 2725051 w 4895301"/>
              <a:gd name="connsiteY6" fmla="*/ 0 h 1425176"/>
              <a:gd name="connsiteX7" fmla="*/ 3122114 w 4895301"/>
              <a:gd name="connsiteY7" fmla="*/ 0 h 1425176"/>
              <a:gd name="connsiteX8" fmla="*/ 3617084 w 4895301"/>
              <a:gd name="connsiteY8" fmla="*/ 0 h 1425176"/>
              <a:gd name="connsiteX9" fmla="*/ 4258912 w 4895301"/>
              <a:gd name="connsiteY9" fmla="*/ 0 h 1425176"/>
              <a:gd name="connsiteX10" fmla="*/ 4895301 w 4895301"/>
              <a:gd name="connsiteY10" fmla="*/ 0 h 1425176"/>
              <a:gd name="connsiteX11" fmla="*/ 4895301 w 4895301"/>
              <a:gd name="connsiteY11" fmla="*/ 432303 h 1425176"/>
              <a:gd name="connsiteX12" fmla="*/ 4895301 w 4895301"/>
              <a:gd name="connsiteY12" fmla="*/ 864607 h 1425176"/>
              <a:gd name="connsiteX13" fmla="*/ 4895301 w 4895301"/>
              <a:gd name="connsiteY13" fmla="*/ 1425176 h 1425176"/>
              <a:gd name="connsiteX14" fmla="*/ 4498238 w 4895301"/>
              <a:gd name="connsiteY14" fmla="*/ 1425176 h 1425176"/>
              <a:gd name="connsiteX15" fmla="*/ 3905362 w 4895301"/>
              <a:gd name="connsiteY15" fmla="*/ 1425176 h 1425176"/>
              <a:gd name="connsiteX16" fmla="*/ 3410393 w 4895301"/>
              <a:gd name="connsiteY16" fmla="*/ 1425176 h 1425176"/>
              <a:gd name="connsiteX17" fmla="*/ 2964377 w 4895301"/>
              <a:gd name="connsiteY17" fmla="*/ 1425176 h 1425176"/>
              <a:gd name="connsiteX18" fmla="*/ 2518360 w 4895301"/>
              <a:gd name="connsiteY18" fmla="*/ 1425176 h 1425176"/>
              <a:gd name="connsiteX19" fmla="*/ 2121297 w 4895301"/>
              <a:gd name="connsiteY19" fmla="*/ 1425176 h 1425176"/>
              <a:gd name="connsiteX20" fmla="*/ 1675281 w 4895301"/>
              <a:gd name="connsiteY20" fmla="*/ 1425176 h 1425176"/>
              <a:gd name="connsiteX21" fmla="*/ 1082405 w 4895301"/>
              <a:gd name="connsiteY21" fmla="*/ 1425176 h 1425176"/>
              <a:gd name="connsiteX22" fmla="*/ 489530 w 4895301"/>
              <a:gd name="connsiteY22" fmla="*/ 1425176 h 1425176"/>
              <a:gd name="connsiteX23" fmla="*/ 0 w 4895301"/>
              <a:gd name="connsiteY23" fmla="*/ 1425176 h 1425176"/>
              <a:gd name="connsiteX24" fmla="*/ 0 w 4895301"/>
              <a:gd name="connsiteY24" fmla="*/ 978621 h 1425176"/>
              <a:gd name="connsiteX25" fmla="*/ 0 w 4895301"/>
              <a:gd name="connsiteY25" fmla="*/ 517814 h 1425176"/>
              <a:gd name="connsiteX26" fmla="*/ 0 w 4895301"/>
              <a:gd name="connsiteY26" fmla="*/ 0 h 142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895301" h="1425176" fill="none" extrusionOk="0">
                <a:moveTo>
                  <a:pt x="0" y="0"/>
                </a:moveTo>
                <a:cubicBezTo>
                  <a:pt x="256938" y="-42357"/>
                  <a:pt x="310496" y="16439"/>
                  <a:pt x="543922" y="0"/>
                </a:cubicBezTo>
                <a:cubicBezTo>
                  <a:pt x="777348" y="-16439"/>
                  <a:pt x="952632" y="6513"/>
                  <a:pt x="1136798" y="0"/>
                </a:cubicBezTo>
                <a:cubicBezTo>
                  <a:pt x="1320964" y="-6513"/>
                  <a:pt x="1415036" y="15531"/>
                  <a:pt x="1533861" y="0"/>
                </a:cubicBezTo>
                <a:cubicBezTo>
                  <a:pt x="1652686" y="-15531"/>
                  <a:pt x="1810544" y="42070"/>
                  <a:pt x="1930924" y="0"/>
                </a:cubicBezTo>
                <a:cubicBezTo>
                  <a:pt x="2051304" y="-42070"/>
                  <a:pt x="2230292" y="39276"/>
                  <a:pt x="2327988" y="0"/>
                </a:cubicBezTo>
                <a:cubicBezTo>
                  <a:pt x="2425684" y="-39276"/>
                  <a:pt x="2592324" y="44039"/>
                  <a:pt x="2725051" y="0"/>
                </a:cubicBezTo>
                <a:cubicBezTo>
                  <a:pt x="2857778" y="-44039"/>
                  <a:pt x="2932050" y="46091"/>
                  <a:pt x="3122114" y="0"/>
                </a:cubicBezTo>
                <a:cubicBezTo>
                  <a:pt x="3312178" y="-46091"/>
                  <a:pt x="3393304" y="32485"/>
                  <a:pt x="3617084" y="0"/>
                </a:cubicBezTo>
                <a:cubicBezTo>
                  <a:pt x="3840864" y="-32485"/>
                  <a:pt x="3956855" y="33932"/>
                  <a:pt x="4258912" y="0"/>
                </a:cubicBezTo>
                <a:cubicBezTo>
                  <a:pt x="4560969" y="-33932"/>
                  <a:pt x="4747477" y="10871"/>
                  <a:pt x="4895301" y="0"/>
                </a:cubicBezTo>
                <a:cubicBezTo>
                  <a:pt x="4937706" y="116584"/>
                  <a:pt x="4873565" y="325763"/>
                  <a:pt x="4895301" y="432303"/>
                </a:cubicBezTo>
                <a:cubicBezTo>
                  <a:pt x="4917037" y="538843"/>
                  <a:pt x="4879770" y="702507"/>
                  <a:pt x="4895301" y="864607"/>
                </a:cubicBezTo>
                <a:cubicBezTo>
                  <a:pt x="4910832" y="1026707"/>
                  <a:pt x="4838594" y="1202097"/>
                  <a:pt x="4895301" y="1425176"/>
                </a:cubicBezTo>
                <a:cubicBezTo>
                  <a:pt x="4757977" y="1442801"/>
                  <a:pt x="4655070" y="1410330"/>
                  <a:pt x="4498238" y="1425176"/>
                </a:cubicBezTo>
                <a:cubicBezTo>
                  <a:pt x="4341406" y="1440022"/>
                  <a:pt x="4131215" y="1418769"/>
                  <a:pt x="3905362" y="1425176"/>
                </a:cubicBezTo>
                <a:cubicBezTo>
                  <a:pt x="3679509" y="1431583"/>
                  <a:pt x="3611955" y="1401673"/>
                  <a:pt x="3410393" y="1425176"/>
                </a:cubicBezTo>
                <a:cubicBezTo>
                  <a:pt x="3208831" y="1448679"/>
                  <a:pt x="3157664" y="1423408"/>
                  <a:pt x="2964377" y="1425176"/>
                </a:cubicBezTo>
                <a:cubicBezTo>
                  <a:pt x="2771090" y="1426944"/>
                  <a:pt x="2691828" y="1409880"/>
                  <a:pt x="2518360" y="1425176"/>
                </a:cubicBezTo>
                <a:cubicBezTo>
                  <a:pt x="2344892" y="1440472"/>
                  <a:pt x="2294015" y="1407054"/>
                  <a:pt x="2121297" y="1425176"/>
                </a:cubicBezTo>
                <a:cubicBezTo>
                  <a:pt x="1948579" y="1443298"/>
                  <a:pt x="1808890" y="1372465"/>
                  <a:pt x="1675281" y="1425176"/>
                </a:cubicBezTo>
                <a:cubicBezTo>
                  <a:pt x="1541672" y="1477887"/>
                  <a:pt x="1209016" y="1391155"/>
                  <a:pt x="1082405" y="1425176"/>
                </a:cubicBezTo>
                <a:cubicBezTo>
                  <a:pt x="955794" y="1459197"/>
                  <a:pt x="783741" y="1359622"/>
                  <a:pt x="489530" y="1425176"/>
                </a:cubicBezTo>
                <a:cubicBezTo>
                  <a:pt x="195319" y="1490730"/>
                  <a:pt x="109758" y="1392839"/>
                  <a:pt x="0" y="1425176"/>
                </a:cubicBezTo>
                <a:cubicBezTo>
                  <a:pt x="-31544" y="1251387"/>
                  <a:pt x="46126" y="1167353"/>
                  <a:pt x="0" y="978621"/>
                </a:cubicBezTo>
                <a:cubicBezTo>
                  <a:pt x="-46126" y="789889"/>
                  <a:pt x="38872" y="733108"/>
                  <a:pt x="0" y="517814"/>
                </a:cubicBezTo>
                <a:cubicBezTo>
                  <a:pt x="-38872" y="302520"/>
                  <a:pt x="13122" y="155271"/>
                  <a:pt x="0" y="0"/>
                </a:cubicBezTo>
                <a:close/>
              </a:path>
              <a:path w="4895301" h="1425176" stroke="0" extrusionOk="0">
                <a:moveTo>
                  <a:pt x="0" y="0"/>
                </a:moveTo>
                <a:cubicBezTo>
                  <a:pt x="120199" y="-49398"/>
                  <a:pt x="266317" y="15766"/>
                  <a:pt x="494969" y="0"/>
                </a:cubicBezTo>
                <a:cubicBezTo>
                  <a:pt x="723621" y="-15766"/>
                  <a:pt x="807725" y="18132"/>
                  <a:pt x="989939" y="0"/>
                </a:cubicBezTo>
                <a:cubicBezTo>
                  <a:pt x="1172153" y="-18132"/>
                  <a:pt x="1399553" y="42731"/>
                  <a:pt x="1582814" y="0"/>
                </a:cubicBezTo>
                <a:cubicBezTo>
                  <a:pt x="1766076" y="-42731"/>
                  <a:pt x="1954130" y="45594"/>
                  <a:pt x="2077783" y="0"/>
                </a:cubicBezTo>
                <a:cubicBezTo>
                  <a:pt x="2201436" y="-45594"/>
                  <a:pt x="2354855" y="27222"/>
                  <a:pt x="2474847" y="0"/>
                </a:cubicBezTo>
                <a:cubicBezTo>
                  <a:pt x="2594839" y="-27222"/>
                  <a:pt x="2859026" y="31541"/>
                  <a:pt x="3067722" y="0"/>
                </a:cubicBezTo>
                <a:cubicBezTo>
                  <a:pt x="3276418" y="-31541"/>
                  <a:pt x="3305817" y="44001"/>
                  <a:pt x="3513738" y="0"/>
                </a:cubicBezTo>
                <a:cubicBezTo>
                  <a:pt x="3721659" y="-44001"/>
                  <a:pt x="3925859" y="1192"/>
                  <a:pt x="4106614" y="0"/>
                </a:cubicBezTo>
                <a:cubicBezTo>
                  <a:pt x="4287369" y="-1192"/>
                  <a:pt x="4730915" y="26023"/>
                  <a:pt x="4895301" y="0"/>
                </a:cubicBezTo>
                <a:cubicBezTo>
                  <a:pt x="4895988" y="190752"/>
                  <a:pt x="4872396" y="348877"/>
                  <a:pt x="4895301" y="489310"/>
                </a:cubicBezTo>
                <a:cubicBezTo>
                  <a:pt x="4918206" y="629743"/>
                  <a:pt x="4858488" y="792343"/>
                  <a:pt x="4895301" y="950117"/>
                </a:cubicBezTo>
                <a:cubicBezTo>
                  <a:pt x="4932114" y="1107891"/>
                  <a:pt x="4865995" y="1322684"/>
                  <a:pt x="4895301" y="1425176"/>
                </a:cubicBezTo>
                <a:cubicBezTo>
                  <a:pt x="4640530" y="1433627"/>
                  <a:pt x="4572948" y="1394263"/>
                  <a:pt x="4351379" y="1425176"/>
                </a:cubicBezTo>
                <a:cubicBezTo>
                  <a:pt x="4129810" y="1456089"/>
                  <a:pt x="4148414" y="1378220"/>
                  <a:pt x="3954315" y="1425176"/>
                </a:cubicBezTo>
                <a:cubicBezTo>
                  <a:pt x="3760216" y="1472132"/>
                  <a:pt x="3719060" y="1399081"/>
                  <a:pt x="3557252" y="1425176"/>
                </a:cubicBezTo>
                <a:cubicBezTo>
                  <a:pt x="3395444" y="1451271"/>
                  <a:pt x="3255543" y="1424956"/>
                  <a:pt x="3111236" y="1425176"/>
                </a:cubicBezTo>
                <a:cubicBezTo>
                  <a:pt x="2966929" y="1425396"/>
                  <a:pt x="2814454" y="1409288"/>
                  <a:pt x="2665219" y="1425176"/>
                </a:cubicBezTo>
                <a:cubicBezTo>
                  <a:pt x="2515984" y="1441064"/>
                  <a:pt x="2267095" y="1381993"/>
                  <a:pt x="2121297" y="1425176"/>
                </a:cubicBezTo>
                <a:cubicBezTo>
                  <a:pt x="1975499" y="1468359"/>
                  <a:pt x="1778740" y="1422360"/>
                  <a:pt x="1528422" y="1425176"/>
                </a:cubicBezTo>
                <a:cubicBezTo>
                  <a:pt x="1278104" y="1427992"/>
                  <a:pt x="1289586" y="1416402"/>
                  <a:pt x="1131358" y="1425176"/>
                </a:cubicBezTo>
                <a:cubicBezTo>
                  <a:pt x="973130" y="1433950"/>
                  <a:pt x="782088" y="1385605"/>
                  <a:pt x="636389" y="1425176"/>
                </a:cubicBezTo>
                <a:cubicBezTo>
                  <a:pt x="490690" y="1464747"/>
                  <a:pt x="223908" y="1422528"/>
                  <a:pt x="0" y="1425176"/>
                </a:cubicBezTo>
                <a:cubicBezTo>
                  <a:pt x="-49188" y="1202019"/>
                  <a:pt x="24823" y="1129488"/>
                  <a:pt x="0" y="964369"/>
                </a:cubicBezTo>
                <a:cubicBezTo>
                  <a:pt x="-24823" y="799250"/>
                  <a:pt x="56604" y="680572"/>
                  <a:pt x="0" y="475059"/>
                </a:cubicBezTo>
                <a:cubicBezTo>
                  <a:pt x="-56604" y="269546"/>
                  <a:pt x="18925" y="196176"/>
                  <a:pt x="0" y="0"/>
                </a:cubicBezTo>
                <a:close/>
              </a:path>
            </a:pathLst>
          </a:custGeom>
          <a:solidFill>
            <a:schemeClr val="bg2"/>
          </a:solidFill>
          <a:ln w="38100">
            <a:solidFill>
              <a:srgbClr val="3C7F98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65000"/>
                  </a:schemeClr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Microsoft </a:t>
            </a:r>
            <a:r>
              <a:rPr lang="en-US" sz="4800" b="1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65000"/>
                  </a:schemeClr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Powerpoint</a:t>
            </a:r>
            <a:endParaRPr lang="en-US" sz="4000" b="1" dirty="0">
              <a:ln>
                <a:solidFill>
                  <a:schemeClr val="tx1"/>
                </a:solidFill>
              </a:ln>
              <a:solidFill>
                <a:schemeClr val="bg1">
                  <a:lumMod val="65000"/>
                </a:schemeClr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16" name="Title 7">
            <a:extLst>
              <a:ext uri="{FF2B5EF4-FFF2-40B4-BE49-F238E27FC236}">
                <a16:creationId xmlns:a16="http://schemas.microsoft.com/office/drawing/2014/main" id="{919E27BC-186B-40B6-B438-601EA95644C1}"/>
              </a:ext>
            </a:extLst>
          </p:cNvPr>
          <p:cNvSpPr txBox="1">
            <a:spLocks/>
          </p:cNvSpPr>
          <p:nvPr/>
        </p:nvSpPr>
        <p:spPr>
          <a:xfrm>
            <a:off x="591636" y="7401531"/>
            <a:ext cx="4895301" cy="1496563"/>
          </a:xfrm>
          <a:custGeom>
            <a:avLst/>
            <a:gdLst>
              <a:gd name="connsiteX0" fmla="*/ 0 w 4895301"/>
              <a:gd name="connsiteY0" fmla="*/ 0 h 1496563"/>
              <a:gd name="connsiteX1" fmla="*/ 543922 w 4895301"/>
              <a:gd name="connsiteY1" fmla="*/ 0 h 1496563"/>
              <a:gd name="connsiteX2" fmla="*/ 1136798 w 4895301"/>
              <a:gd name="connsiteY2" fmla="*/ 0 h 1496563"/>
              <a:gd name="connsiteX3" fmla="*/ 1533861 w 4895301"/>
              <a:gd name="connsiteY3" fmla="*/ 0 h 1496563"/>
              <a:gd name="connsiteX4" fmla="*/ 1930924 w 4895301"/>
              <a:gd name="connsiteY4" fmla="*/ 0 h 1496563"/>
              <a:gd name="connsiteX5" fmla="*/ 2327988 w 4895301"/>
              <a:gd name="connsiteY5" fmla="*/ 0 h 1496563"/>
              <a:gd name="connsiteX6" fmla="*/ 2725051 w 4895301"/>
              <a:gd name="connsiteY6" fmla="*/ 0 h 1496563"/>
              <a:gd name="connsiteX7" fmla="*/ 3122114 w 4895301"/>
              <a:gd name="connsiteY7" fmla="*/ 0 h 1496563"/>
              <a:gd name="connsiteX8" fmla="*/ 3617084 w 4895301"/>
              <a:gd name="connsiteY8" fmla="*/ 0 h 1496563"/>
              <a:gd name="connsiteX9" fmla="*/ 4258912 w 4895301"/>
              <a:gd name="connsiteY9" fmla="*/ 0 h 1496563"/>
              <a:gd name="connsiteX10" fmla="*/ 4895301 w 4895301"/>
              <a:gd name="connsiteY10" fmla="*/ 0 h 1496563"/>
              <a:gd name="connsiteX11" fmla="*/ 4895301 w 4895301"/>
              <a:gd name="connsiteY11" fmla="*/ 453957 h 1496563"/>
              <a:gd name="connsiteX12" fmla="*/ 4895301 w 4895301"/>
              <a:gd name="connsiteY12" fmla="*/ 907915 h 1496563"/>
              <a:gd name="connsiteX13" fmla="*/ 4895301 w 4895301"/>
              <a:gd name="connsiteY13" fmla="*/ 1496563 h 1496563"/>
              <a:gd name="connsiteX14" fmla="*/ 4498238 w 4895301"/>
              <a:gd name="connsiteY14" fmla="*/ 1496563 h 1496563"/>
              <a:gd name="connsiteX15" fmla="*/ 3905362 w 4895301"/>
              <a:gd name="connsiteY15" fmla="*/ 1496563 h 1496563"/>
              <a:gd name="connsiteX16" fmla="*/ 3410393 w 4895301"/>
              <a:gd name="connsiteY16" fmla="*/ 1496563 h 1496563"/>
              <a:gd name="connsiteX17" fmla="*/ 2964377 w 4895301"/>
              <a:gd name="connsiteY17" fmla="*/ 1496563 h 1496563"/>
              <a:gd name="connsiteX18" fmla="*/ 2518360 w 4895301"/>
              <a:gd name="connsiteY18" fmla="*/ 1496563 h 1496563"/>
              <a:gd name="connsiteX19" fmla="*/ 2121297 w 4895301"/>
              <a:gd name="connsiteY19" fmla="*/ 1496563 h 1496563"/>
              <a:gd name="connsiteX20" fmla="*/ 1675281 w 4895301"/>
              <a:gd name="connsiteY20" fmla="*/ 1496563 h 1496563"/>
              <a:gd name="connsiteX21" fmla="*/ 1082405 w 4895301"/>
              <a:gd name="connsiteY21" fmla="*/ 1496563 h 1496563"/>
              <a:gd name="connsiteX22" fmla="*/ 489530 w 4895301"/>
              <a:gd name="connsiteY22" fmla="*/ 1496563 h 1496563"/>
              <a:gd name="connsiteX23" fmla="*/ 0 w 4895301"/>
              <a:gd name="connsiteY23" fmla="*/ 1496563 h 1496563"/>
              <a:gd name="connsiteX24" fmla="*/ 0 w 4895301"/>
              <a:gd name="connsiteY24" fmla="*/ 1027640 h 1496563"/>
              <a:gd name="connsiteX25" fmla="*/ 0 w 4895301"/>
              <a:gd name="connsiteY25" fmla="*/ 543751 h 1496563"/>
              <a:gd name="connsiteX26" fmla="*/ 0 w 4895301"/>
              <a:gd name="connsiteY26" fmla="*/ 0 h 149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895301" h="1496563" fill="none" extrusionOk="0">
                <a:moveTo>
                  <a:pt x="0" y="0"/>
                </a:moveTo>
                <a:cubicBezTo>
                  <a:pt x="256938" y="-42357"/>
                  <a:pt x="310496" y="16439"/>
                  <a:pt x="543922" y="0"/>
                </a:cubicBezTo>
                <a:cubicBezTo>
                  <a:pt x="777348" y="-16439"/>
                  <a:pt x="952632" y="6513"/>
                  <a:pt x="1136798" y="0"/>
                </a:cubicBezTo>
                <a:cubicBezTo>
                  <a:pt x="1320964" y="-6513"/>
                  <a:pt x="1415036" y="15531"/>
                  <a:pt x="1533861" y="0"/>
                </a:cubicBezTo>
                <a:cubicBezTo>
                  <a:pt x="1652686" y="-15531"/>
                  <a:pt x="1810544" y="42070"/>
                  <a:pt x="1930924" y="0"/>
                </a:cubicBezTo>
                <a:cubicBezTo>
                  <a:pt x="2051304" y="-42070"/>
                  <a:pt x="2230292" y="39276"/>
                  <a:pt x="2327988" y="0"/>
                </a:cubicBezTo>
                <a:cubicBezTo>
                  <a:pt x="2425684" y="-39276"/>
                  <a:pt x="2592324" y="44039"/>
                  <a:pt x="2725051" y="0"/>
                </a:cubicBezTo>
                <a:cubicBezTo>
                  <a:pt x="2857778" y="-44039"/>
                  <a:pt x="2932050" y="46091"/>
                  <a:pt x="3122114" y="0"/>
                </a:cubicBezTo>
                <a:cubicBezTo>
                  <a:pt x="3312178" y="-46091"/>
                  <a:pt x="3393304" y="32485"/>
                  <a:pt x="3617084" y="0"/>
                </a:cubicBezTo>
                <a:cubicBezTo>
                  <a:pt x="3840864" y="-32485"/>
                  <a:pt x="3956855" y="33932"/>
                  <a:pt x="4258912" y="0"/>
                </a:cubicBezTo>
                <a:cubicBezTo>
                  <a:pt x="4560969" y="-33932"/>
                  <a:pt x="4747477" y="10871"/>
                  <a:pt x="4895301" y="0"/>
                </a:cubicBezTo>
                <a:cubicBezTo>
                  <a:pt x="4904145" y="171613"/>
                  <a:pt x="4843699" y="350918"/>
                  <a:pt x="4895301" y="453957"/>
                </a:cubicBezTo>
                <a:cubicBezTo>
                  <a:pt x="4946903" y="556996"/>
                  <a:pt x="4888942" y="754095"/>
                  <a:pt x="4895301" y="907915"/>
                </a:cubicBezTo>
                <a:cubicBezTo>
                  <a:pt x="4901660" y="1061735"/>
                  <a:pt x="4845650" y="1297697"/>
                  <a:pt x="4895301" y="1496563"/>
                </a:cubicBezTo>
                <a:cubicBezTo>
                  <a:pt x="4757977" y="1514188"/>
                  <a:pt x="4655070" y="1481717"/>
                  <a:pt x="4498238" y="1496563"/>
                </a:cubicBezTo>
                <a:cubicBezTo>
                  <a:pt x="4341406" y="1511409"/>
                  <a:pt x="4131215" y="1490156"/>
                  <a:pt x="3905362" y="1496563"/>
                </a:cubicBezTo>
                <a:cubicBezTo>
                  <a:pt x="3679509" y="1502970"/>
                  <a:pt x="3611955" y="1473060"/>
                  <a:pt x="3410393" y="1496563"/>
                </a:cubicBezTo>
                <a:cubicBezTo>
                  <a:pt x="3208831" y="1520066"/>
                  <a:pt x="3157664" y="1494795"/>
                  <a:pt x="2964377" y="1496563"/>
                </a:cubicBezTo>
                <a:cubicBezTo>
                  <a:pt x="2771090" y="1498331"/>
                  <a:pt x="2691828" y="1481267"/>
                  <a:pt x="2518360" y="1496563"/>
                </a:cubicBezTo>
                <a:cubicBezTo>
                  <a:pt x="2344892" y="1511859"/>
                  <a:pt x="2294015" y="1478441"/>
                  <a:pt x="2121297" y="1496563"/>
                </a:cubicBezTo>
                <a:cubicBezTo>
                  <a:pt x="1948579" y="1514685"/>
                  <a:pt x="1808890" y="1443852"/>
                  <a:pt x="1675281" y="1496563"/>
                </a:cubicBezTo>
                <a:cubicBezTo>
                  <a:pt x="1541672" y="1549274"/>
                  <a:pt x="1209016" y="1462542"/>
                  <a:pt x="1082405" y="1496563"/>
                </a:cubicBezTo>
                <a:cubicBezTo>
                  <a:pt x="955794" y="1530584"/>
                  <a:pt x="783741" y="1431009"/>
                  <a:pt x="489530" y="1496563"/>
                </a:cubicBezTo>
                <a:cubicBezTo>
                  <a:pt x="195319" y="1562117"/>
                  <a:pt x="109758" y="1464226"/>
                  <a:pt x="0" y="1496563"/>
                </a:cubicBezTo>
                <a:cubicBezTo>
                  <a:pt x="-33606" y="1267777"/>
                  <a:pt x="15850" y="1202002"/>
                  <a:pt x="0" y="1027640"/>
                </a:cubicBezTo>
                <a:cubicBezTo>
                  <a:pt x="-15850" y="853278"/>
                  <a:pt x="56682" y="781747"/>
                  <a:pt x="0" y="543751"/>
                </a:cubicBezTo>
                <a:cubicBezTo>
                  <a:pt x="-56682" y="305755"/>
                  <a:pt x="28240" y="228890"/>
                  <a:pt x="0" y="0"/>
                </a:cubicBezTo>
                <a:close/>
              </a:path>
              <a:path w="4895301" h="1496563" stroke="0" extrusionOk="0">
                <a:moveTo>
                  <a:pt x="0" y="0"/>
                </a:moveTo>
                <a:cubicBezTo>
                  <a:pt x="120199" y="-49398"/>
                  <a:pt x="266317" y="15766"/>
                  <a:pt x="494969" y="0"/>
                </a:cubicBezTo>
                <a:cubicBezTo>
                  <a:pt x="723621" y="-15766"/>
                  <a:pt x="807725" y="18132"/>
                  <a:pt x="989939" y="0"/>
                </a:cubicBezTo>
                <a:cubicBezTo>
                  <a:pt x="1172153" y="-18132"/>
                  <a:pt x="1399553" y="42731"/>
                  <a:pt x="1582814" y="0"/>
                </a:cubicBezTo>
                <a:cubicBezTo>
                  <a:pt x="1766076" y="-42731"/>
                  <a:pt x="1954130" y="45594"/>
                  <a:pt x="2077783" y="0"/>
                </a:cubicBezTo>
                <a:cubicBezTo>
                  <a:pt x="2201436" y="-45594"/>
                  <a:pt x="2354855" y="27222"/>
                  <a:pt x="2474847" y="0"/>
                </a:cubicBezTo>
                <a:cubicBezTo>
                  <a:pt x="2594839" y="-27222"/>
                  <a:pt x="2859026" y="31541"/>
                  <a:pt x="3067722" y="0"/>
                </a:cubicBezTo>
                <a:cubicBezTo>
                  <a:pt x="3276418" y="-31541"/>
                  <a:pt x="3305817" y="44001"/>
                  <a:pt x="3513738" y="0"/>
                </a:cubicBezTo>
                <a:cubicBezTo>
                  <a:pt x="3721659" y="-44001"/>
                  <a:pt x="3925859" y="1192"/>
                  <a:pt x="4106614" y="0"/>
                </a:cubicBezTo>
                <a:cubicBezTo>
                  <a:pt x="4287369" y="-1192"/>
                  <a:pt x="4730915" y="26023"/>
                  <a:pt x="4895301" y="0"/>
                </a:cubicBezTo>
                <a:cubicBezTo>
                  <a:pt x="4951950" y="112757"/>
                  <a:pt x="4870881" y="338883"/>
                  <a:pt x="4895301" y="513820"/>
                </a:cubicBezTo>
                <a:cubicBezTo>
                  <a:pt x="4919721" y="688757"/>
                  <a:pt x="4894262" y="785686"/>
                  <a:pt x="4895301" y="997709"/>
                </a:cubicBezTo>
                <a:cubicBezTo>
                  <a:pt x="4896340" y="1209732"/>
                  <a:pt x="4841876" y="1386156"/>
                  <a:pt x="4895301" y="1496563"/>
                </a:cubicBezTo>
                <a:cubicBezTo>
                  <a:pt x="4640530" y="1505014"/>
                  <a:pt x="4572948" y="1465650"/>
                  <a:pt x="4351379" y="1496563"/>
                </a:cubicBezTo>
                <a:cubicBezTo>
                  <a:pt x="4129810" y="1527476"/>
                  <a:pt x="4148414" y="1449607"/>
                  <a:pt x="3954315" y="1496563"/>
                </a:cubicBezTo>
                <a:cubicBezTo>
                  <a:pt x="3760216" y="1543519"/>
                  <a:pt x="3719060" y="1470468"/>
                  <a:pt x="3557252" y="1496563"/>
                </a:cubicBezTo>
                <a:cubicBezTo>
                  <a:pt x="3395444" y="1522658"/>
                  <a:pt x="3255543" y="1496343"/>
                  <a:pt x="3111236" y="1496563"/>
                </a:cubicBezTo>
                <a:cubicBezTo>
                  <a:pt x="2966929" y="1496783"/>
                  <a:pt x="2814454" y="1480675"/>
                  <a:pt x="2665219" y="1496563"/>
                </a:cubicBezTo>
                <a:cubicBezTo>
                  <a:pt x="2515984" y="1512451"/>
                  <a:pt x="2267095" y="1453380"/>
                  <a:pt x="2121297" y="1496563"/>
                </a:cubicBezTo>
                <a:cubicBezTo>
                  <a:pt x="1975499" y="1539746"/>
                  <a:pt x="1778740" y="1493747"/>
                  <a:pt x="1528422" y="1496563"/>
                </a:cubicBezTo>
                <a:cubicBezTo>
                  <a:pt x="1278104" y="1499379"/>
                  <a:pt x="1289586" y="1487789"/>
                  <a:pt x="1131358" y="1496563"/>
                </a:cubicBezTo>
                <a:cubicBezTo>
                  <a:pt x="973130" y="1505337"/>
                  <a:pt x="782088" y="1456992"/>
                  <a:pt x="636389" y="1496563"/>
                </a:cubicBezTo>
                <a:cubicBezTo>
                  <a:pt x="490690" y="1536134"/>
                  <a:pt x="223908" y="1493915"/>
                  <a:pt x="0" y="1496563"/>
                </a:cubicBezTo>
                <a:cubicBezTo>
                  <a:pt x="-13165" y="1304272"/>
                  <a:pt x="20318" y="1136527"/>
                  <a:pt x="0" y="1012674"/>
                </a:cubicBezTo>
                <a:cubicBezTo>
                  <a:pt x="-20318" y="888821"/>
                  <a:pt x="12300" y="630837"/>
                  <a:pt x="0" y="498854"/>
                </a:cubicBezTo>
                <a:cubicBezTo>
                  <a:pt x="-12300" y="366871"/>
                  <a:pt x="30742" y="208058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4800" b="1" cap="none" dirty="0" err="1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Wondershare</a:t>
            </a:r>
            <a:r>
              <a:rPr lang="en-US" sz="4800" b="1" cap="none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 </a:t>
            </a:r>
            <a:r>
              <a:rPr lang="en-US" sz="4800" b="1" cap="none" dirty="0" err="1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Edrawmax</a:t>
            </a:r>
            <a:endParaRPr lang="en-US" sz="4400" b="1" cap="none" dirty="0">
              <a:ln w="222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17" name="Title 7">
            <a:extLst>
              <a:ext uri="{FF2B5EF4-FFF2-40B4-BE49-F238E27FC236}">
                <a16:creationId xmlns:a16="http://schemas.microsoft.com/office/drawing/2014/main" id="{C0A3F05F-1FFC-4E56-8767-8B204D7A458D}"/>
              </a:ext>
            </a:extLst>
          </p:cNvPr>
          <p:cNvSpPr txBox="1">
            <a:spLocks/>
          </p:cNvSpPr>
          <p:nvPr/>
        </p:nvSpPr>
        <p:spPr>
          <a:xfrm>
            <a:off x="591636" y="5620156"/>
            <a:ext cx="4895301" cy="1152658"/>
          </a:xfrm>
          <a:custGeom>
            <a:avLst/>
            <a:gdLst>
              <a:gd name="connsiteX0" fmla="*/ 0 w 4895301"/>
              <a:gd name="connsiteY0" fmla="*/ 0 h 1152658"/>
              <a:gd name="connsiteX1" fmla="*/ 592875 w 4895301"/>
              <a:gd name="connsiteY1" fmla="*/ 0 h 1152658"/>
              <a:gd name="connsiteX2" fmla="*/ 1136798 w 4895301"/>
              <a:gd name="connsiteY2" fmla="*/ 0 h 1152658"/>
              <a:gd name="connsiteX3" fmla="*/ 1631767 w 4895301"/>
              <a:gd name="connsiteY3" fmla="*/ 0 h 1152658"/>
              <a:gd name="connsiteX4" fmla="*/ 2224642 w 4895301"/>
              <a:gd name="connsiteY4" fmla="*/ 0 h 1152658"/>
              <a:gd name="connsiteX5" fmla="*/ 2621706 w 4895301"/>
              <a:gd name="connsiteY5" fmla="*/ 0 h 1152658"/>
              <a:gd name="connsiteX6" fmla="*/ 3018769 w 4895301"/>
              <a:gd name="connsiteY6" fmla="*/ 0 h 1152658"/>
              <a:gd name="connsiteX7" fmla="*/ 3415832 w 4895301"/>
              <a:gd name="connsiteY7" fmla="*/ 0 h 1152658"/>
              <a:gd name="connsiteX8" fmla="*/ 3812896 w 4895301"/>
              <a:gd name="connsiteY8" fmla="*/ 0 h 1152658"/>
              <a:gd name="connsiteX9" fmla="*/ 4209959 w 4895301"/>
              <a:gd name="connsiteY9" fmla="*/ 0 h 1152658"/>
              <a:gd name="connsiteX10" fmla="*/ 4895301 w 4895301"/>
              <a:gd name="connsiteY10" fmla="*/ 0 h 1152658"/>
              <a:gd name="connsiteX11" fmla="*/ 4895301 w 4895301"/>
              <a:gd name="connsiteY11" fmla="*/ 599382 h 1152658"/>
              <a:gd name="connsiteX12" fmla="*/ 4895301 w 4895301"/>
              <a:gd name="connsiteY12" fmla="*/ 1152658 h 1152658"/>
              <a:gd name="connsiteX13" fmla="*/ 4302426 w 4895301"/>
              <a:gd name="connsiteY13" fmla="*/ 1152658 h 1152658"/>
              <a:gd name="connsiteX14" fmla="*/ 3709550 w 4895301"/>
              <a:gd name="connsiteY14" fmla="*/ 1152658 h 1152658"/>
              <a:gd name="connsiteX15" fmla="*/ 3116675 w 4895301"/>
              <a:gd name="connsiteY15" fmla="*/ 1152658 h 1152658"/>
              <a:gd name="connsiteX16" fmla="*/ 2621706 w 4895301"/>
              <a:gd name="connsiteY16" fmla="*/ 1152658 h 1152658"/>
              <a:gd name="connsiteX17" fmla="*/ 2028830 w 4895301"/>
              <a:gd name="connsiteY17" fmla="*/ 1152658 h 1152658"/>
              <a:gd name="connsiteX18" fmla="*/ 1533861 w 4895301"/>
              <a:gd name="connsiteY18" fmla="*/ 1152658 h 1152658"/>
              <a:gd name="connsiteX19" fmla="*/ 1087845 w 4895301"/>
              <a:gd name="connsiteY19" fmla="*/ 1152658 h 1152658"/>
              <a:gd name="connsiteX20" fmla="*/ 641828 w 4895301"/>
              <a:gd name="connsiteY20" fmla="*/ 1152658 h 1152658"/>
              <a:gd name="connsiteX21" fmla="*/ 0 w 4895301"/>
              <a:gd name="connsiteY21" fmla="*/ 1152658 h 1152658"/>
              <a:gd name="connsiteX22" fmla="*/ 0 w 4895301"/>
              <a:gd name="connsiteY22" fmla="*/ 599382 h 1152658"/>
              <a:gd name="connsiteX23" fmla="*/ 0 w 4895301"/>
              <a:gd name="connsiteY23" fmla="*/ 0 h 1152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895301" h="1152658" fill="none" extrusionOk="0">
                <a:moveTo>
                  <a:pt x="0" y="0"/>
                </a:moveTo>
                <a:cubicBezTo>
                  <a:pt x="166632" y="-65588"/>
                  <a:pt x="308824" y="51278"/>
                  <a:pt x="592875" y="0"/>
                </a:cubicBezTo>
                <a:cubicBezTo>
                  <a:pt x="876926" y="-51278"/>
                  <a:pt x="902859" y="24302"/>
                  <a:pt x="1136798" y="0"/>
                </a:cubicBezTo>
                <a:cubicBezTo>
                  <a:pt x="1370737" y="-24302"/>
                  <a:pt x="1520530" y="58984"/>
                  <a:pt x="1631767" y="0"/>
                </a:cubicBezTo>
                <a:cubicBezTo>
                  <a:pt x="1743004" y="-58984"/>
                  <a:pt x="2043991" y="13735"/>
                  <a:pt x="2224642" y="0"/>
                </a:cubicBezTo>
                <a:cubicBezTo>
                  <a:pt x="2405294" y="-13735"/>
                  <a:pt x="2495757" y="15514"/>
                  <a:pt x="2621706" y="0"/>
                </a:cubicBezTo>
                <a:cubicBezTo>
                  <a:pt x="2747655" y="-15514"/>
                  <a:pt x="2898389" y="42070"/>
                  <a:pt x="3018769" y="0"/>
                </a:cubicBezTo>
                <a:cubicBezTo>
                  <a:pt x="3139149" y="-42070"/>
                  <a:pt x="3318528" y="43085"/>
                  <a:pt x="3415832" y="0"/>
                </a:cubicBezTo>
                <a:cubicBezTo>
                  <a:pt x="3513136" y="-43085"/>
                  <a:pt x="3669949" y="41558"/>
                  <a:pt x="3812896" y="0"/>
                </a:cubicBezTo>
                <a:cubicBezTo>
                  <a:pt x="3955843" y="-41558"/>
                  <a:pt x="4019895" y="46091"/>
                  <a:pt x="4209959" y="0"/>
                </a:cubicBezTo>
                <a:cubicBezTo>
                  <a:pt x="4400023" y="-46091"/>
                  <a:pt x="4672049" y="9919"/>
                  <a:pt x="4895301" y="0"/>
                </a:cubicBezTo>
                <a:cubicBezTo>
                  <a:pt x="4952012" y="288672"/>
                  <a:pt x="4831080" y="386992"/>
                  <a:pt x="4895301" y="599382"/>
                </a:cubicBezTo>
                <a:cubicBezTo>
                  <a:pt x="4959522" y="811772"/>
                  <a:pt x="4859289" y="1008745"/>
                  <a:pt x="4895301" y="1152658"/>
                </a:cubicBezTo>
                <a:cubicBezTo>
                  <a:pt x="4647892" y="1156199"/>
                  <a:pt x="4464413" y="1131203"/>
                  <a:pt x="4302426" y="1152658"/>
                </a:cubicBezTo>
                <a:cubicBezTo>
                  <a:pt x="4140439" y="1174113"/>
                  <a:pt x="3976457" y="1100391"/>
                  <a:pt x="3709550" y="1152658"/>
                </a:cubicBezTo>
                <a:cubicBezTo>
                  <a:pt x="3442643" y="1204925"/>
                  <a:pt x="3374726" y="1097591"/>
                  <a:pt x="3116675" y="1152658"/>
                </a:cubicBezTo>
                <a:cubicBezTo>
                  <a:pt x="2858625" y="1207725"/>
                  <a:pt x="2822572" y="1121080"/>
                  <a:pt x="2621706" y="1152658"/>
                </a:cubicBezTo>
                <a:cubicBezTo>
                  <a:pt x="2420840" y="1184236"/>
                  <a:pt x="2254683" y="1146251"/>
                  <a:pt x="2028830" y="1152658"/>
                </a:cubicBezTo>
                <a:cubicBezTo>
                  <a:pt x="1802977" y="1159065"/>
                  <a:pt x="1735423" y="1129155"/>
                  <a:pt x="1533861" y="1152658"/>
                </a:cubicBezTo>
                <a:cubicBezTo>
                  <a:pt x="1332299" y="1176161"/>
                  <a:pt x="1281132" y="1150890"/>
                  <a:pt x="1087845" y="1152658"/>
                </a:cubicBezTo>
                <a:cubicBezTo>
                  <a:pt x="894558" y="1154426"/>
                  <a:pt x="815296" y="1137362"/>
                  <a:pt x="641828" y="1152658"/>
                </a:cubicBezTo>
                <a:cubicBezTo>
                  <a:pt x="468360" y="1167954"/>
                  <a:pt x="250069" y="1149751"/>
                  <a:pt x="0" y="1152658"/>
                </a:cubicBezTo>
                <a:cubicBezTo>
                  <a:pt x="-26549" y="926944"/>
                  <a:pt x="41051" y="808646"/>
                  <a:pt x="0" y="599382"/>
                </a:cubicBezTo>
                <a:cubicBezTo>
                  <a:pt x="-41051" y="390118"/>
                  <a:pt x="53991" y="292663"/>
                  <a:pt x="0" y="0"/>
                </a:cubicBezTo>
                <a:close/>
              </a:path>
              <a:path w="4895301" h="1152658" stroke="0" extrusionOk="0">
                <a:moveTo>
                  <a:pt x="0" y="0"/>
                </a:moveTo>
                <a:cubicBezTo>
                  <a:pt x="120199" y="-49398"/>
                  <a:pt x="266317" y="15766"/>
                  <a:pt x="494969" y="0"/>
                </a:cubicBezTo>
                <a:cubicBezTo>
                  <a:pt x="723621" y="-15766"/>
                  <a:pt x="807725" y="18132"/>
                  <a:pt x="989939" y="0"/>
                </a:cubicBezTo>
                <a:cubicBezTo>
                  <a:pt x="1172153" y="-18132"/>
                  <a:pt x="1399553" y="42731"/>
                  <a:pt x="1582814" y="0"/>
                </a:cubicBezTo>
                <a:cubicBezTo>
                  <a:pt x="1766076" y="-42731"/>
                  <a:pt x="1954130" y="45594"/>
                  <a:pt x="2077783" y="0"/>
                </a:cubicBezTo>
                <a:cubicBezTo>
                  <a:pt x="2201436" y="-45594"/>
                  <a:pt x="2354855" y="27222"/>
                  <a:pt x="2474847" y="0"/>
                </a:cubicBezTo>
                <a:cubicBezTo>
                  <a:pt x="2594839" y="-27222"/>
                  <a:pt x="2859026" y="31541"/>
                  <a:pt x="3067722" y="0"/>
                </a:cubicBezTo>
                <a:cubicBezTo>
                  <a:pt x="3276418" y="-31541"/>
                  <a:pt x="3305817" y="44001"/>
                  <a:pt x="3513738" y="0"/>
                </a:cubicBezTo>
                <a:cubicBezTo>
                  <a:pt x="3721659" y="-44001"/>
                  <a:pt x="3925859" y="1192"/>
                  <a:pt x="4106614" y="0"/>
                </a:cubicBezTo>
                <a:cubicBezTo>
                  <a:pt x="4287369" y="-1192"/>
                  <a:pt x="4730915" y="26023"/>
                  <a:pt x="4895301" y="0"/>
                </a:cubicBezTo>
                <a:cubicBezTo>
                  <a:pt x="4951020" y="211191"/>
                  <a:pt x="4845261" y="335041"/>
                  <a:pt x="4895301" y="587856"/>
                </a:cubicBezTo>
                <a:cubicBezTo>
                  <a:pt x="4945341" y="840671"/>
                  <a:pt x="4885084" y="904526"/>
                  <a:pt x="4895301" y="1152658"/>
                </a:cubicBezTo>
                <a:cubicBezTo>
                  <a:pt x="4813432" y="1174353"/>
                  <a:pt x="4633312" y="1120070"/>
                  <a:pt x="4498238" y="1152658"/>
                </a:cubicBezTo>
                <a:cubicBezTo>
                  <a:pt x="4363164" y="1185246"/>
                  <a:pt x="4043345" y="1098166"/>
                  <a:pt x="3856409" y="1152658"/>
                </a:cubicBezTo>
                <a:cubicBezTo>
                  <a:pt x="3669473" y="1207150"/>
                  <a:pt x="3644129" y="1143772"/>
                  <a:pt x="3459346" y="1152658"/>
                </a:cubicBezTo>
                <a:cubicBezTo>
                  <a:pt x="3274563" y="1161544"/>
                  <a:pt x="3224091" y="1126563"/>
                  <a:pt x="3062283" y="1152658"/>
                </a:cubicBezTo>
                <a:cubicBezTo>
                  <a:pt x="2900475" y="1178753"/>
                  <a:pt x="2768830" y="1106422"/>
                  <a:pt x="2616266" y="1152658"/>
                </a:cubicBezTo>
                <a:cubicBezTo>
                  <a:pt x="2463702" y="1198894"/>
                  <a:pt x="2312970" y="1128462"/>
                  <a:pt x="2170250" y="1152658"/>
                </a:cubicBezTo>
                <a:cubicBezTo>
                  <a:pt x="2027530" y="1176854"/>
                  <a:pt x="1772126" y="1109475"/>
                  <a:pt x="1626328" y="1152658"/>
                </a:cubicBezTo>
                <a:cubicBezTo>
                  <a:pt x="1480530" y="1195841"/>
                  <a:pt x="1286111" y="1082390"/>
                  <a:pt x="1033452" y="1152658"/>
                </a:cubicBezTo>
                <a:cubicBezTo>
                  <a:pt x="780793" y="1222926"/>
                  <a:pt x="792056" y="1141703"/>
                  <a:pt x="636389" y="1152658"/>
                </a:cubicBezTo>
                <a:cubicBezTo>
                  <a:pt x="480722" y="1163613"/>
                  <a:pt x="256828" y="1139845"/>
                  <a:pt x="0" y="1152658"/>
                </a:cubicBezTo>
                <a:cubicBezTo>
                  <a:pt x="-42215" y="902844"/>
                  <a:pt x="38010" y="691255"/>
                  <a:pt x="0" y="553276"/>
                </a:cubicBezTo>
                <a:cubicBezTo>
                  <a:pt x="-38010" y="415297"/>
                  <a:pt x="60" y="247907"/>
                  <a:pt x="0" y="0"/>
                </a:cubicBezTo>
                <a:close/>
              </a:path>
            </a:pathLst>
          </a:custGeom>
          <a:solidFill>
            <a:srgbClr val="66FF33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4800" b="1" dirty="0">
                <a:ln>
                  <a:solidFill>
                    <a:schemeClr val="tx1"/>
                  </a:solidFill>
                </a:ln>
                <a:solidFill>
                  <a:srgbClr val="002060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Trello</a:t>
            </a:r>
            <a:endParaRPr lang="en-US" sz="4400" b="1" dirty="0">
              <a:ln>
                <a:solidFill>
                  <a:schemeClr val="tx1"/>
                </a:solidFill>
              </a:ln>
              <a:solidFill>
                <a:srgbClr val="002060"/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18" name="Title 7">
            <a:extLst>
              <a:ext uri="{FF2B5EF4-FFF2-40B4-BE49-F238E27FC236}">
                <a16:creationId xmlns:a16="http://schemas.microsoft.com/office/drawing/2014/main" id="{2B6301BA-39B7-46C9-9F72-2A6E7BC45BB0}"/>
              </a:ext>
            </a:extLst>
          </p:cNvPr>
          <p:cNvSpPr txBox="1">
            <a:spLocks/>
          </p:cNvSpPr>
          <p:nvPr/>
        </p:nvSpPr>
        <p:spPr>
          <a:xfrm>
            <a:off x="591636" y="9410257"/>
            <a:ext cx="4895301" cy="1104075"/>
          </a:xfrm>
          <a:custGeom>
            <a:avLst/>
            <a:gdLst>
              <a:gd name="connsiteX0" fmla="*/ 0 w 4895301"/>
              <a:gd name="connsiteY0" fmla="*/ 0 h 1104075"/>
              <a:gd name="connsiteX1" fmla="*/ 592875 w 4895301"/>
              <a:gd name="connsiteY1" fmla="*/ 0 h 1104075"/>
              <a:gd name="connsiteX2" fmla="*/ 1136798 w 4895301"/>
              <a:gd name="connsiteY2" fmla="*/ 0 h 1104075"/>
              <a:gd name="connsiteX3" fmla="*/ 1631767 w 4895301"/>
              <a:gd name="connsiteY3" fmla="*/ 0 h 1104075"/>
              <a:gd name="connsiteX4" fmla="*/ 2224642 w 4895301"/>
              <a:gd name="connsiteY4" fmla="*/ 0 h 1104075"/>
              <a:gd name="connsiteX5" fmla="*/ 2621706 w 4895301"/>
              <a:gd name="connsiteY5" fmla="*/ 0 h 1104075"/>
              <a:gd name="connsiteX6" fmla="*/ 3018769 w 4895301"/>
              <a:gd name="connsiteY6" fmla="*/ 0 h 1104075"/>
              <a:gd name="connsiteX7" fmla="*/ 3415832 w 4895301"/>
              <a:gd name="connsiteY7" fmla="*/ 0 h 1104075"/>
              <a:gd name="connsiteX8" fmla="*/ 3812896 w 4895301"/>
              <a:gd name="connsiteY8" fmla="*/ 0 h 1104075"/>
              <a:gd name="connsiteX9" fmla="*/ 4209959 w 4895301"/>
              <a:gd name="connsiteY9" fmla="*/ 0 h 1104075"/>
              <a:gd name="connsiteX10" fmla="*/ 4895301 w 4895301"/>
              <a:gd name="connsiteY10" fmla="*/ 0 h 1104075"/>
              <a:gd name="connsiteX11" fmla="*/ 4895301 w 4895301"/>
              <a:gd name="connsiteY11" fmla="*/ 574119 h 1104075"/>
              <a:gd name="connsiteX12" fmla="*/ 4895301 w 4895301"/>
              <a:gd name="connsiteY12" fmla="*/ 1104075 h 1104075"/>
              <a:gd name="connsiteX13" fmla="*/ 4302426 w 4895301"/>
              <a:gd name="connsiteY13" fmla="*/ 1104075 h 1104075"/>
              <a:gd name="connsiteX14" fmla="*/ 3709550 w 4895301"/>
              <a:gd name="connsiteY14" fmla="*/ 1104075 h 1104075"/>
              <a:gd name="connsiteX15" fmla="*/ 3116675 w 4895301"/>
              <a:gd name="connsiteY15" fmla="*/ 1104075 h 1104075"/>
              <a:gd name="connsiteX16" fmla="*/ 2621706 w 4895301"/>
              <a:gd name="connsiteY16" fmla="*/ 1104075 h 1104075"/>
              <a:gd name="connsiteX17" fmla="*/ 2028830 w 4895301"/>
              <a:gd name="connsiteY17" fmla="*/ 1104075 h 1104075"/>
              <a:gd name="connsiteX18" fmla="*/ 1533861 w 4895301"/>
              <a:gd name="connsiteY18" fmla="*/ 1104075 h 1104075"/>
              <a:gd name="connsiteX19" fmla="*/ 1087845 w 4895301"/>
              <a:gd name="connsiteY19" fmla="*/ 1104075 h 1104075"/>
              <a:gd name="connsiteX20" fmla="*/ 641828 w 4895301"/>
              <a:gd name="connsiteY20" fmla="*/ 1104075 h 1104075"/>
              <a:gd name="connsiteX21" fmla="*/ 0 w 4895301"/>
              <a:gd name="connsiteY21" fmla="*/ 1104075 h 1104075"/>
              <a:gd name="connsiteX22" fmla="*/ 0 w 4895301"/>
              <a:gd name="connsiteY22" fmla="*/ 574119 h 1104075"/>
              <a:gd name="connsiteX23" fmla="*/ 0 w 4895301"/>
              <a:gd name="connsiteY23" fmla="*/ 0 h 110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895301" h="1104075" fill="none" extrusionOk="0">
                <a:moveTo>
                  <a:pt x="0" y="0"/>
                </a:moveTo>
                <a:cubicBezTo>
                  <a:pt x="166632" y="-65588"/>
                  <a:pt x="308824" y="51278"/>
                  <a:pt x="592875" y="0"/>
                </a:cubicBezTo>
                <a:cubicBezTo>
                  <a:pt x="876926" y="-51278"/>
                  <a:pt x="902859" y="24302"/>
                  <a:pt x="1136798" y="0"/>
                </a:cubicBezTo>
                <a:cubicBezTo>
                  <a:pt x="1370737" y="-24302"/>
                  <a:pt x="1520530" y="58984"/>
                  <a:pt x="1631767" y="0"/>
                </a:cubicBezTo>
                <a:cubicBezTo>
                  <a:pt x="1743004" y="-58984"/>
                  <a:pt x="2043991" y="13735"/>
                  <a:pt x="2224642" y="0"/>
                </a:cubicBezTo>
                <a:cubicBezTo>
                  <a:pt x="2405294" y="-13735"/>
                  <a:pt x="2495757" y="15514"/>
                  <a:pt x="2621706" y="0"/>
                </a:cubicBezTo>
                <a:cubicBezTo>
                  <a:pt x="2747655" y="-15514"/>
                  <a:pt x="2898389" y="42070"/>
                  <a:pt x="3018769" y="0"/>
                </a:cubicBezTo>
                <a:cubicBezTo>
                  <a:pt x="3139149" y="-42070"/>
                  <a:pt x="3318528" y="43085"/>
                  <a:pt x="3415832" y="0"/>
                </a:cubicBezTo>
                <a:cubicBezTo>
                  <a:pt x="3513136" y="-43085"/>
                  <a:pt x="3669949" y="41558"/>
                  <a:pt x="3812896" y="0"/>
                </a:cubicBezTo>
                <a:cubicBezTo>
                  <a:pt x="3955843" y="-41558"/>
                  <a:pt x="4019895" y="46091"/>
                  <a:pt x="4209959" y="0"/>
                </a:cubicBezTo>
                <a:cubicBezTo>
                  <a:pt x="4400023" y="-46091"/>
                  <a:pt x="4672049" y="9919"/>
                  <a:pt x="4895301" y="0"/>
                </a:cubicBezTo>
                <a:cubicBezTo>
                  <a:pt x="4900166" y="249116"/>
                  <a:pt x="4856777" y="302459"/>
                  <a:pt x="4895301" y="574119"/>
                </a:cubicBezTo>
                <a:cubicBezTo>
                  <a:pt x="4933825" y="845779"/>
                  <a:pt x="4861782" y="852077"/>
                  <a:pt x="4895301" y="1104075"/>
                </a:cubicBezTo>
                <a:cubicBezTo>
                  <a:pt x="4647892" y="1107616"/>
                  <a:pt x="4464413" y="1082620"/>
                  <a:pt x="4302426" y="1104075"/>
                </a:cubicBezTo>
                <a:cubicBezTo>
                  <a:pt x="4140439" y="1125530"/>
                  <a:pt x="3976457" y="1051808"/>
                  <a:pt x="3709550" y="1104075"/>
                </a:cubicBezTo>
                <a:cubicBezTo>
                  <a:pt x="3442643" y="1156342"/>
                  <a:pt x="3374726" y="1049008"/>
                  <a:pt x="3116675" y="1104075"/>
                </a:cubicBezTo>
                <a:cubicBezTo>
                  <a:pt x="2858625" y="1159142"/>
                  <a:pt x="2822572" y="1072497"/>
                  <a:pt x="2621706" y="1104075"/>
                </a:cubicBezTo>
                <a:cubicBezTo>
                  <a:pt x="2420840" y="1135653"/>
                  <a:pt x="2254683" y="1097668"/>
                  <a:pt x="2028830" y="1104075"/>
                </a:cubicBezTo>
                <a:cubicBezTo>
                  <a:pt x="1802977" y="1110482"/>
                  <a:pt x="1735423" y="1080572"/>
                  <a:pt x="1533861" y="1104075"/>
                </a:cubicBezTo>
                <a:cubicBezTo>
                  <a:pt x="1332299" y="1127578"/>
                  <a:pt x="1281132" y="1102307"/>
                  <a:pt x="1087845" y="1104075"/>
                </a:cubicBezTo>
                <a:cubicBezTo>
                  <a:pt x="894558" y="1105843"/>
                  <a:pt x="815296" y="1088779"/>
                  <a:pt x="641828" y="1104075"/>
                </a:cubicBezTo>
                <a:cubicBezTo>
                  <a:pt x="468360" y="1119371"/>
                  <a:pt x="250069" y="1101168"/>
                  <a:pt x="0" y="1104075"/>
                </a:cubicBezTo>
                <a:cubicBezTo>
                  <a:pt x="-13338" y="846318"/>
                  <a:pt x="45073" y="776552"/>
                  <a:pt x="0" y="574119"/>
                </a:cubicBezTo>
                <a:cubicBezTo>
                  <a:pt x="-45073" y="371686"/>
                  <a:pt x="37027" y="201938"/>
                  <a:pt x="0" y="0"/>
                </a:cubicBezTo>
                <a:close/>
              </a:path>
              <a:path w="4895301" h="1104075" stroke="0" extrusionOk="0">
                <a:moveTo>
                  <a:pt x="0" y="0"/>
                </a:moveTo>
                <a:cubicBezTo>
                  <a:pt x="120199" y="-49398"/>
                  <a:pt x="266317" y="15766"/>
                  <a:pt x="494969" y="0"/>
                </a:cubicBezTo>
                <a:cubicBezTo>
                  <a:pt x="723621" y="-15766"/>
                  <a:pt x="807725" y="18132"/>
                  <a:pt x="989939" y="0"/>
                </a:cubicBezTo>
                <a:cubicBezTo>
                  <a:pt x="1172153" y="-18132"/>
                  <a:pt x="1399553" y="42731"/>
                  <a:pt x="1582814" y="0"/>
                </a:cubicBezTo>
                <a:cubicBezTo>
                  <a:pt x="1766076" y="-42731"/>
                  <a:pt x="1954130" y="45594"/>
                  <a:pt x="2077783" y="0"/>
                </a:cubicBezTo>
                <a:cubicBezTo>
                  <a:pt x="2201436" y="-45594"/>
                  <a:pt x="2354855" y="27222"/>
                  <a:pt x="2474847" y="0"/>
                </a:cubicBezTo>
                <a:cubicBezTo>
                  <a:pt x="2594839" y="-27222"/>
                  <a:pt x="2859026" y="31541"/>
                  <a:pt x="3067722" y="0"/>
                </a:cubicBezTo>
                <a:cubicBezTo>
                  <a:pt x="3276418" y="-31541"/>
                  <a:pt x="3305817" y="44001"/>
                  <a:pt x="3513738" y="0"/>
                </a:cubicBezTo>
                <a:cubicBezTo>
                  <a:pt x="3721659" y="-44001"/>
                  <a:pt x="3925859" y="1192"/>
                  <a:pt x="4106614" y="0"/>
                </a:cubicBezTo>
                <a:cubicBezTo>
                  <a:pt x="4287369" y="-1192"/>
                  <a:pt x="4730915" y="26023"/>
                  <a:pt x="4895301" y="0"/>
                </a:cubicBezTo>
                <a:cubicBezTo>
                  <a:pt x="4952489" y="173030"/>
                  <a:pt x="4888971" y="398042"/>
                  <a:pt x="4895301" y="563078"/>
                </a:cubicBezTo>
                <a:cubicBezTo>
                  <a:pt x="4901631" y="728114"/>
                  <a:pt x="4893488" y="889056"/>
                  <a:pt x="4895301" y="1104075"/>
                </a:cubicBezTo>
                <a:cubicBezTo>
                  <a:pt x="4813432" y="1125770"/>
                  <a:pt x="4633312" y="1071487"/>
                  <a:pt x="4498238" y="1104075"/>
                </a:cubicBezTo>
                <a:cubicBezTo>
                  <a:pt x="4363164" y="1136663"/>
                  <a:pt x="4043345" y="1049583"/>
                  <a:pt x="3856409" y="1104075"/>
                </a:cubicBezTo>
                <a:cubicBezTo>
                  <a:pt x="3669473" y="1158567"/>
                  <a:pt x="3644129" y="1095189"/>
                  <a:pt x="3459346" y="1104075"/>
                </a:cubicBezTo>
                <a:cubicBezTo>
                  <a:pt x="3274563" y="1112961"/>
                  <a:pt x="3224091" y="1077980"/>
                  <a:pt x="3062283" y="1104075"/>
                </a:cubicBezTo>
                <a:cubicBezTo>
                  <a:pt x="2900475" y="1130170"/>
                  <a:pt x="2768830" y="1057839"/>
                  <a:pt x="2616266" y="1104075"/>
                </a:cubicBezTo>
                <a:cubicBezTo>
                  <a:pt x="2463702" y="1150311"/>
                  <a:pt x="2312970" y="1079879"/>
                  <a:pt x="2170250" y="1104075"/>
                </a:cubicBezTo>
                <a:cubicBezTo>
                  <a:pt x="2027530" y="1128271"/>
                  <a:pt x="1772126" y="1060892"/>
                  <a:pt x="1626328" y="1104075"/>
                </a:cubicBezTo>
                <a:cubicBezTo>
                  <a:pt x="1480530" y="1147258"/>
                  <a:pt x="1286111" y="1033807"/>
                  <a:pt x="1033452" y="1104075"/>
                </a:cubicBezTo>
                <a:cubicBezTo>
                  <a:pt x="780793" y="1174343"/>
                  <a:pt x="792056" y="1093120"/>
                  <a:pt x="636389" y="1104075"/>
                </a:cubicBezTo>
                <a:cubicBezTo>
                  <a:pt x="480722" y="1115030"/>
                  <a:pt x="256828" y="1091262"/>
                  <a:pt x="0" y="1104075"/>
                </a:cubicBezTo>
                <a:cubicBezTo>
                  <a:pt x="-4544" y="861903"/>
                  <a:pt x="64772" y="672856"/>
                  <a:pt x="0" y="529956"/>
                </a:cubicBezTo>
                <a:cubicBezTo>
                  <a:pt x="-64772" y="387056"/>
                  <a:pt x="48113" y="259816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en-US" sz="4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Telegram</a:t>
            </a:r>
            <a:endParaRPr lang="en-US" sz="4400" b="1" dirty="0">
              <a:ln>
                <a:solidFill>
                  <a:schemeClr val="tx1"/>
                </a:solidFill>
              </a:ln>
              <a:solidFill>
                <a:srgbClr val="C00000"/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17AAF26-BD1A-4F1D-AB20-DE15AEF24A4B}"/>
              </a:ext>
            </a:extLst>
          </p:cNvPr>
          <p:cNvSpPr txBox="1">
            <a:spLocks/>
          </p:cNvSpPr>
          <p:nvPr/>
        </p:nvSpPr>
        <p:spPr>
          <a:xfrm>
            <a:off x="8337812" y="1179097"/>
            <a:ext cx="4895301" cy="13905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5400" b="1" dirty="0" err="1">
                <a:cs typeface="B Nazanin" panose="00000400000000000000" pitchFamily="2" charset="-78"/>
              </a:rPr>
              <a:t>تجربه‌ها</a:t>
            </a:r>
            <a:r>
              <a:rPr lang="fa-IR" sz="5400" b="1" dirty="0">
                <a:cs typeface="B Nazanin" panose="00000400000000000000" pitchFamily="2" charset="-78"/>
              </a:rPr>
              <a:t>؟</a:t>
            </a:r>
            <a:endParaRPr lang="en-US" sz="5400" b="1" dirty="0">
              <a:cs typeface="B Nazanin" panose="00000400000000000000" pitchFamily="2" charset="-78"/>
            </a:endParaRPr>
          </a:p>
        </p:txBody>
      </p:sp>
      <p:sp>
        <p:nvSpPr>
          <p:cNvPr id="20" name="Title 7">
            <a:extLst>
              <a:ext uri="{FF2B5EF4-FFF2-40B4-BE49-F238E27FC236}">
                <a16:creationId xmlns:a16="http://schemas.microsoft.com/office/drawing/2014/main" id="{F4084066-3AD8-4C44-8691-E88E982DC295}"/>
              </a:ext>
            </a:extLst>
          </p:cNvPr>
          <p:cNvSpPr txBox="1">
            <a:spLocks/>
          </p:cNvSpPr>
          <p:nvPr/>
        </p:nvSpPr>
        <p:spPr>
          <a:xfrm>
            <a:off x="8224040" y="8571781"/>
            <a:ext cx="5122844" cy="1390513"/>
          </a:xfrm>
          <a:custGeom>
            <a:avLst/>
            <a:gdLst>
              <a:gd name="connsiteX0" fmla="*/ 0 w 5122844"/>
              <a:gd name="connsiteY0" fmla="*/ 0 h 1390513"/>
              <a:gd name="connsiteX1" fmla="*/ 569205 w 5122844"/>
              <a:gd name="connsiteY1" fmla="*/ 0 h 1390513"/>
              <a:gd name="connsiteX2" fmla="*/ 1189638 w 5122844"/>
              <a:gd name="connsiteY2" fmla="*/ 0 h 1390513"/>
              <a:gd name="connsiteX3" fmla="*/ 1605158 w 5122844"/>
              <a:gd name="connsiteY3" fmla="*/ 0 h 1390513"/>
              <a:gd name="connsiteX4" fmla="*/ 2020677 w 5122844"/>
              <a:gd name="connsiteY4" fmla="*/ 0 h 1390513"/>
              <a:gd name="connsiteX5" fmla="*/ 2436197 w 5122844"/>
              <a:gd name="connsiteY5" fmla="*/ 0 h 1390513"/>
              <a:gd name="connsiteX6" fmla="*/ 2851716 w 5122844"/>
              <a:gd name="connsiteY6" fmla="*/ 0 h 1390513"/>
              <a:gd name="connsiteX7" fmla="*/ 3267236 w 5122844"/>
              <a:gd name="connsiteY7" fmla="*/ 0 h 1390513"/>
              <a:gd name="connsiteX8" fmla="*/ 3785213 w 5122844"/>
              <a:gd name="connsiteY8" fmla="*/ 0 h 1390513"/>
              <a:gd name="connsiteX9" fmla="*/ 4456874 w 5122844"/>
              <a:gd name="connsiteY9" fmla="*/ 0 h 1390513"/>
              <a:gd name="connsiteX10" fmla="*/ 5122844 w 5122844"/>
              <a:gd name="connsiteY10" fmla="*/ 0 h 1390513"/>
              <a:gd name="connsiteX11" fmla="*/ 5122844 w 5122844"/>
              <a:gd name="connsiteY11" fmla="*/ 421789 h 1390513"/>
              <a:gd name="connsiteX12" fmla="*/ 5122844 w 5122844"/>
              <a:gd name="connsiteY12" fmla="*/ 843578 h 1390513"/>
              <a:gd name="connsiteX13" fmla="*/ 5122844 w 5122844"/>
              <a:gd name="connsiteY13" fmla="*/ 1390513 h 1390513"/>
              <a:gd name="connsiteX14" fmla="*/ 4707324 w 5122844"/>
              <a:gd name="connsiteY14" fmla="*/ 1390513 h 1390513"/>
              <a:gd name="connsiteX15" fmla="*/ 4086891 w 5122844"/>
              <a:gd name="connsiteY15" fmla="*/ 1390513 h 1390513"/>
              <a:gd name="connsiteX16" fmla="*/ 3568915 w 5122844"/>
              <a:gd name="connsiteY16" fmla="*/ 1390513 h 1390513"/>
              <a:gd name="connsiteX17" fmla="*/ 3102167 w 5122844"/>
              <a:gd name="connsiteY17" fmla="*/ 1390513 h 1390513"/>
              <a:gd name="connsiteX18" fmla="*/ 2635419 w 5122844"/>
              <a:gd name="connsiteY18" fmla="*/ 1390513 h 1390513"/>
              <a:gd name="connsiteX19" fmla="*/ 2219899 w 5122844"/>
              <a:gd name="connsiteY19" fmla="*/ 1390513 h 1390513"/>
              <a:gd name="connsiteX20" fmla="*/ 1753151 w 5122844"/>
              <a:gd name="connsiteY20" fmla="*/ 1390513 h 1390513"/>
              <a:gd name="connsiteX21" fmla="*/ 1132718 w 5122844"/>
              <a:gd name="connsiteY21" fmla="*/ 1390513 h 1390513"/>
              <a:gd name="connsiteX22" fmla="*/ 512284 w 5122844"/>
              <a:gd name="connsiteY22" fmla="*/ 1390513 h 1390513"/>
              <a:gd name="connsiteX23" fmla="*/ 0 w 5122844"/>
              <a:gd name="connsiteY23" fmla="*/ 1390513 h 1390513"/>
              <a:gd name="connsiteX24" fmla="*/ 0 w 5122844"/>
              <a:gd name="connsiteY24" fmla="*/ 954819 h 1390513"/>
              <a:gd name="connsiteX25" fmla="*/ 0 w 5122844"/>
              <a:gd name="connsiteY25" fmla="*/ 505220 h 1390513"/>
              <a:gd name="connsiteX26" fmla="*/ 0 w 5122844"/>
              <a:gd name="connsiteY26" fmla="*/ 0 h 139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22844" h="1390513" fill="none" extrusionOk="0">
                <a:moveTo>
                  <a:pt x="0" y="0"/>
                </a:moveTo>
                <a:cubicBezTo>
                  <a:pt x="168820" y="-42049"/>
                  <a:pt x="439562" y="65785"/>
                  <a:pt x="569205" y="0"/>
                </a:cubicBezTo>
                <a:cubicBezTo>
                  <a:pt x="698848" y="-65785"/>
                  <a:pt x="955487" y="1050"/>
                  <a:pt x="1189638" y="0"/>
                </a:cubicBezTo>
                <a:cubicBezTo>
                  <a:pt x="1423789" y="-1050"/>
                  <a:pt x="1511800" y="4627"/>
                  <a:pt x="1605158" y="0"/>
                </a:cubicBezTo>
                <a:cubicBezTo>
                  <a:pt x="1698516" y="-4627"/>
                  <a:pt x="1845821" y="23351"/>
                  <a:pt x="2020677" y="0"/>
                </a:cubicBezTo>
                <a:cubicBezTo>
                  <a:pt x="2195533" y="-23351"/>
                  <a:pt x="2322781" y="36759"/>
                  <a:pt x="2436197" y="0"/>
                </a:cubicBezTo>
                <a:cubicBezTo>
                  <a:pt x="2549613" y="-36759"/>
                  <a:pt x="2698719" y="32706"/>
                  <a:pt x="2851716" y="0"/>
                </a:cubicBezTo>
                <a:cubicBezTo>
                  <a:pt x="3004713" y="-32706"/>
                  <a:pt x="3105212" y="33209"/>
                  <a:pt x="3267236" y="0"/>
                </a:cubicBezTo>
                <a:cubicBezTo>
                  <a:pt x="3429260" y="-33209"/>
                  <a:pt x="3603697" y="25687"/>
                  <a:pt x="3785213" y="0"/>
                </a:cubicBezTo>
                <a:cubicBezTo>
                  <a:pt x="3966729" y="-25687"/>
                  <a:pt x="4215392" y="2333"/>
                  <a:pt x="4456874" y="0"/>
                </a:cubicBezTo>
                <a:cubicBezTo>
                  <a:pt x="4698356" y="-2333"/>
                  <a:pt x="4896571" y="17915"/>
                  <a:pt x="5122844" y="0"/>
                </a:cubicBezTo>
                <a:cubicBezTo>
                  <a:pt x="5141762" y="190313"/>
                  <a:pt x="5108388" y="284581"/>
                  <a:pt x="5122844" y="421789"/>
                </a:cubicBezTo>
                <a:cubicBezTo>
                  <a:pt x="5137300" y="558997"/>
                  <a:pt x="5105870" y="649489"/>
                  <a:pt x="5122844" y="843578"/>
                </a:cubicBezTo>
                <a:cubicBezTo>
                  <a:pt x="5139818" y="1037667"/>
                  <a:pt x="5118219" y="1132209"/>
                  <a:pt x="5122844" y="1390513"/>
                </a:cubicBezTo>
                <a:cubicBezTo>
                  <a:pt x="4948305" y="1415019"/>
                  <a:pt x="4897946" y="1359328"/>
                  <a:pt x="4707324" y="1390513"/>
                </a:cubicBezTo>
                <a:cubicBezTo>
                  <a:pt x="4516702" y="1421698"/>
                  <a:pt x="4366799" y="1321459"/>
                  <a:pt x="4086891" y="1390513"/>
                </a:cubicBezTo>
                <a:cubicBezTo>
                  <a:pt x="3806983" y="1459567"/>
                  <a:pt x="3718594" y="1337720"/>
                  <a:pt x="3568915" y="1390513"/>
                </a:cubicBezTo>
                <a:cubicBezTo>
                  <a:pt x="3419236" y="1443306"/>
                  <a:pt x="3236677" y="1366290"/>
                  <a:pt x="3102167" y="1390513"/>
                </a:cubicBezTo>
                <a:cubicBezTo>
                  <a:pt x="2967657" y="1414736"/>
                  <a:pt x="2802717" y="1348030"/>
                  <a:pt x="2635419" y="1390513"/>
                </a:cubicBezTo>
                <a:cubicBezTo>
                  <a:pt x="2468121" y="1432996"/>
                  <a:pt x="2323969" y="1387007"/>
                  <a:pt x="2219899" y="1390513"/>
                </a:cubicBezTo>
                <a:cubicBezTo>
                  <a:pt x="2115829" y="1394019"/>
                  <a:pt x="1980188" y="1361176"/>
                  <a:pt x="1753151" y="1390513"/>
                </a:cubicBezTo>
                <a:cubicBezTo>
                  <a:pt x="1526114" y="1419850"/>
                  <a:pt x="1306427" y="1343852"/>
                  <a:pt x="1132718" y="1390513"/>
                </a:cubicBezTo>
                <a:cubicBezTo>
                  <a:pt x="959009" y="1437174"/>
                  <a:pt x="716706" y="1374163"/>
                  <a:pt x="512284" y="1390513"/>
                </a:cubicBezTo>
                <a:cubicBezTo>
                  <a:pt x="307862" y="1406863"/>
                  <a:pt x="255552" y="1372157"/>
                  <a:pt x="0" y="1390513"/>
                </a:cubicBezTo>
                <a:cubicBezTo>
                  <a:pt x="-36423" y="1182264"/>
                  <a:pt x="15058" y="1052589"/>
                  <a:pt x="0" y="954819"/>
                </a:cubicBezTo>
                <a:cubicBezTo>
                  <a:pt x="-15058" y="857049"/>
                  <a:pt x="44145" y="710188"/>
                  <a:pt x="0" y="505220"/>
                </a:cubicBezTo>
                <a:cubicBezTo>
                  <a:pt x="-44145" y="300252"/>
                  <a:pt x="11261" y="233645"/>
                  <a:pt x="0" y="0"/>
                </a:cubicBezTo>
                <a:close/>
              </a:path>
              <a:path w="5122844" h="1390513" stroke="0" extrusionOk="0">
                <a:moveTo>
                  <a:pt x="0" y="0"/>
                </a:moveTo>
                <a:cubicBezTo>
                  <a:pt x="179795" y="-62114"/>
                  <a:pt x="320109" y="14163"/>
                  <a:pt x="517976" y="0"/>
                </a:cubicBezTo>
                <a:cubicBezTo>
                  <a:pt x="715843" y="-14163"/>
                  <a:pt x="909449" y="49149"/>
                  <a:pt x="1035953" y="0"/>
                </a:cubicBezTo>
                <a:cubicBezTo>
                  <a:pt x="1162457" y="-49149"/>
                  <a:pt x="1480990" y="8606"/>
                  <a:pt x="1656386" y="0"/>
                </a:cubicBezTo>
                <a:cubicBezTo>
                  <a:pt x="1831782" y="-8606"/>
                  <a:pt x="1981582" y="47190"/>
                  <a:pt x="2174363" y="0"/>
                </a:cubicBezTo>
                <a:cubicBezTo>
                  <a:pt x="2367144" y="-47190"/>
                  <a:pt x="2389526" y="25377"/>
                  <a:pt x="2589882" y="0"/>
                </a:cubicBezTo>
                <a:cubicBezTo>
                  <a:pt x="2790238" y="-25377"/>
                  <a:pt x="2938882" y="35562"/>
                  <a:pt x="3210316" y="0"/>
                </a:cubicBezTo>
                <a:cubicBezTo>
                  <a:pt x="3481750" y="-35562"/>
                  <a:pt x="3529919" y="39249"/>
                  <a:pt x="3677064" y="0"/>
                </a:cubicBezTo>
                <a:cubicBezTo>
                  <a:pt x="3824209" y="-39249"/>
                  <a:pt x="4128552" y="7504"/>
                  <a:pt x="4297497" y="0"/>
                </a:cubicBezTo>
                <a:cubicBezTo>
                  <a:pt x="4466442" y="-7504"/>
                  <a:pt x="4920072" y="24953"/>
                  <a:pt x="5122844" y="0"/>
                </a:cubicBezTo>
                <a:cubicBezTo>
                  <a:pt x="5158013" y="214193"/>
                  <a:pt x="5076068" y="317772"/>
                  <a:pt x="5122844" y="477409"/>
                </a:cubicBezTo>
                <a:cubicBezTo>
                  <a:pt x="5169620" y="637046"/>
                  <a:pt x="5104984" y="717720"/>
                  <a:pt x="5122844" y="927009"/>
                </a:cubicBezTo>
                <a:cubicBezTo>
                  <a:pt x="5140704" y="1136298"/>
                  <a:pt x="5078590" y="1253577"/>
                  <a:pt x="5122844" y="1390513"/>
                </a:cubicBezTo>
                <a:cubicBezTo>
                  <a:pt x="4949647" y="1437538"/>
                  <a:pt x="4694701" y="1381943"/>
                  <a:pt x="4553639" y="1390513"/>
                </a:cubicBezTo>
                <a:cubicBezTo>
                  <a:pt x="4412577" y="1399083"/>
                  <a:pt x="4229062" y="1383292"/>
                  <a:pt x="4138120" y="1390513"/>
                </a:cubicBezTo>
                <a:cubicBezTo>
                  <a:pt x="4047178" y="1397734"/>
                  <a:pt x="3903865" y="1345115"/>
                  <a:pt x="3722600" y="1390513"/>
                </a:cubicBezTo>
                <a:cubicBezTo>
                  <a:pt x="3541335" y="1435911"/>
                  <a:pt x="3469098" y="1338635"/>
                  <a:pt x="3255852" y="1390513"/>
                </a:cubicBezTo>
                <a:cubicBezTo>
                  <a:pt x="3042606" y="1442391"/>
                  <a:pt x="3010099" y="1376932"/>
                  <a:pt x="2789104" y="1390513"/>
                </a:cubicBezTo>
                <a:cubicBezTo>
                  <a:pt x="2568109" y="1404094"/>
                  <a:pt x="2460787" y="1340831"/>
                  <a:pt x="2219899" y="1390513"/>
                </a:cubicBezTo>
                <a:cubicBezTo>
                  <a:pt x="1979012" y="1440195"/>
                  <a:pt x="1786663" y="1383562"/>
                  <a:pt x="1599466" y="1390513"/>
                </a:cubicBezTo>
                <a:cubicBezTo>
                  <a:pt x="1412269" y="1397464"/>
                  <a:pt x="1374061" y="1349886"/>
                  <a:pt x="1183946" y="1390513"/>
                </a:cubicBezTo>
                <a:cubicBezTo>
                  <a:pt x="993831" y="1431140"/>
                  <a:pt x="867930" y="1384036"/>
                  <a:pt x="665970" y="1390513"/>
                </a:cubicBezTo>
                <a:cubicBezTo>
                  <a:pt x="464010" y="1396990"/>
                  <a:pt x="226144" y="1381055"/>
                  <a:pt x="0" y="1390513"/>
                </a:cubicBezTo>
                <a:cubicBezTo>
                  <a:pt x="-26296" y="1257628"/>
                  <a:pt x="42590" y="1033685"/>
                  <a:pt x="0" y="940914"/>
                </a:cubicBezTo>
                <a:cubicBezTo>
                  <a:pt x="-42590" y="848143"/>
                  <a:pt x="30153" y="698855"/>
                  <a:pt x="0" y="463504"/>
                </a:cubicBezTo>
                <a:cubicBezTo>
                  <a:pt x="-30153" y="228153"/>
                  <a:pt x="46480" y="130583"/>
                  <a:pt x="0" y="0"/>
                </a:cubicBezTo>
                <a:close/>
              </a:path>
            </a:pathLst>
          </a:custGeom>
          <a:solidFill>
            <a:srgbClr val="84CAE3"/>
          </a:solidFill>
          <a:ln w="38100">
            <a:solidFill>
              <a:srgbClr val="3C7F98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4000" b="1" dirty="0" err="1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به‌کارگیری</a:t>
            </a:r>
            <a:r>
              <a:rPr lang="fa-IR" sz="4000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 مفاهیم تئوری به صورت عملی</a:t>
            </a:r>
            <a:endParaRPr lang="en-US" sz="4000" b="1" dirty="0">
              <a:ln>
                <a:solidFill>
                  <a:schemeClr val="tx1"/>
                </a:solidFill>
              </a:ln>
              <a:solidFill>
                <a:srgbClr val="0070C0"/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21" name="Title 7">
            <a:extLst>
              <a:ext uri="{FF2B5EF4-FFF2-40B4-BE49-F238E27FC236}">
                <a16:creationId xmlns:a16="http://schemas.microsoft.com/office/drawing/2014/main" id="{6841F362-7E58-43DC-9407-57E491B59EDA}"/>
              </a:ext>
            </a:extLst>
          </p:cNvPr>
          <p:cNvSpPr txBox="1">
            <a:spLocks/>
          </p:cNvSpPr>
          <p:nvPr/>
        </p:nvSpPr>
        <p:spPr>
          <a:xfrm>
            <a:off x="8307854" y="10307829"/>
            <a:ext cx="4895301" cy="1425176"/>
          </a:xfrm>
          <a:custGeom>
            <a:avLst/>
            <a:gdLst>
              <a:gd name="connsiteX0" fmla="*/ 0 w 4895301"/>
              <a:gd name="connsiteY0" fmla="*/ 0 h 1425176"/>
              <a:gd name="connsiteX1" fmla="*/ 543922 w 4895301"/>
              <a:gd name="connsiteY1" fmla="*/ 0 h 1425176"/>
              <a:gd name="connsiteX2" fmla="*/ 1136798 w 4895301"/>
              <a:gd name="connsiteY2" fmla="*/ 0 h 1425176"/>
              <a:gd name="connsiteX3" fmla="*/ 1533861 w 4895301"/>
              <a:gd name="connsiteY3" fmla="*/ 0 h 1425176"/>
              <a:gd name="connsiteX4" fmla="*/ 1930924 w 4895301"/>
              <a:gd name="connsiteY4" fmla="*/ 0 h 1425176"/>
              <a:gd name="connsiteX5" fmla="*/ 2327988 w 4895301"/>
              <a:gd name="connsiteY5" fmla="*/ 0 h 1425176"/>
              <a:gd name="connsiteX6" fmla="*/ 2725051 w 4895301"/>
              <a:gd name="connsiteY6" fmla="*/ 0 h 1425176"/>
              <a:gd name="connsiteX7" fmla="*/ 3122114 w 4895301"/>
              <a:gd name="connsiteY7" fmla="*/ 0 h 1425176"/>
              <a:gd name="connsiteX8" fmla="*/ 3617084 w 4895301"/>
              <a:gd name="connsiteY8" fmla="*/ 0 h 1425176"/>
              <a:gd name="connsiteX9" fmla="*/ 4258912 w 4895301"/>
              <a:gd name="connsiteY9" fmla="*/ 0 h 1425176"/>
              <a:gd name="connsiteX10" fmla="*/ 4895301 w 4895301"/>
              <a:gd name="connsiteY10" fmla="*/ 0 h 1425176"/>
              <a:gd name="connsiteX11" fmla="*/ 4895301 w 4895301"/>
              <a:gd name="connsiteY11" fmla="*/ 432303 h 1425176"/>
              <a:gd name="connsiteX12" fmla="*/ 4895301 w 4895301"/>
              <a:gd name="connsiteY12" fmla="*/ 864607 h 1425176"/>
              <a:gd name="connsiteX13" fmla="*/ 4895301 w 4895301"/>
              <a:gd name="connsiteY13" fmla="*/ 1425176 h 1425176"/>
              <a:gd name="connsiteX14" fmla="*/ 4498238 w 4895301"/>
              <a:gd name="connsiteY14" fmla="*/ 1425176 h 1425176"/>
              <a:gd name="connsiteX15" fmla="*/ 3905362 w 4895301"/>
              <a:gd name="connsiteY15" fmla="*/ 1425176 h 1425176"/>
              <a:gd name="connsiteX16" fmla="*/ 3410393 w 4895301"/>
              <a:gd name="connsiteY16" fmla="*/ 1425176 h 1425176"/>
              <a:gd name="connsiteX17" fmla="*/ 2964377 w 4895301"/>
              <a:gd name="connsiteY17" fmla="*/ 1425176 h 1425176"/>
              <a:gd name="connsiteX18" fmla="*/ 2518360 w 4895301"/>
              <a:gd name="connsiteY18" fmla="*/ 1425176 h 1425176"/>
              <a:gd name="connsiteX19" fmla="*/ 2121297 w 4895301"/>
              <a:gd name="connsiteY19" fmla="*/ 1425176 h 1425176"/>
              <a:gd name="connsiteX20" fmla="*/ 1675281 w 4895301"/>
              <a:gd name="connsiteY20" fmla="*/ 1425176 h 1425176"/>
              <a:gd name="connsiteX21" fmla="*/ 1082405 w 4895301"/>
              <a:gd name="connsiteY21" fmla="*/ 1425176 h 1425176"/>
              <a:gd name="connsiteX22" fmla="*/ 489530 w 4895301"/>
              <a:gd name="connsiteY22" fmla="*/ 1425176 h 1425176"/>
              <a:gd name="connsiteX23" fmla="*/ 0 w 4895301"/>
              <a:gd name="connsiteY23" fmla="*/ 1425176 h 1425176"/>
              <a:gd name="connsiteX24" fmla="*/ 0 w 4895301"/>
              <a:gd name="connsiteY24" fmla="*/ 978621 h 1425176"/>
              <a:gd name="connsiteX25" fmla="*/ 0 w 4895301"/>
              <a:gd name="connsiteY25" fmla="*/ 517814 h 1425176"/>
              <a:gd name="connsiteX26" fmla="*/ 0 w 4895301"/>
              <a:gd name="connsiteY26" fmla="*/ 0 h 142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895301" h="1425176" fill="none" extrusionOk="0">
                <a:moveTo>
                  <a:pt x="0" y="0"/>
                </a:moveTo>
                <a:cubicBezTo>
                  <a:pt x="256938" y="-42357"/>
                  <a:pt x="310496" y="16439"/>
                  <a:pt x="543922" y="0"/>
                </a:cubicBezTo>
                <a:cubicBezTo>
                  <a:pt x="777348" y="-16439"/>
                  <a:pt x="952632" y="6513"/>
                  <a:pt x="1136798" y="0"/>
                </a:cubicBezTo>
                <a:cubicBezTo>
                  <a:pt x="1320964" y="-6513"/>
                  <a:pt x="1415036" y="15531"/>
                  <a:pt x="1533861" y="0"/>
                </a:cubicBezTo>
                <a:cubicBezTo>
                  <a:pt x="1652686" y="-15531"/>
                  <a:pt x="1810544" y="42070"/>
                  <a:pt x="1930924" y="0"/>
                </a:cubicBezTo>
                <a:cubicBezTo>
                  <a:pt x="2051304" y="-42070"/>
                  <a:pt x="2230292" y="39276"/>
                  <a:pt x="2327988" y="0"/>
                </a:cubicBezTo>
                <a:cubicBezTo>
                  <a:pt x="2425684" y="-39276"/>
                  <a:pt x="2592324" y="44039"/>
                  <a:pt x="2725051" y="0"/>
                </a:cubicBezTo>
                <a:cubicBezTo>
                  <a:pt x="2857778" y="-44039"/>
                  <a:pt x="2932050" y="46091"/>
                  <a:pt x="3122114" y="0"/>
                </a:cubicBezTo>
                <a:cubicBezTo>
                  <a:pt x="3312178" y="-46091"/>
                  <a:pt x="3393304" y="32485"/>
                  <a:pt x="3617084" y="0"/>
                </a:cubicBezTo>
                <a:cubicBezTo>
                  <a:pt x="3840864" y="-32485"/>
                  <a:pt x="3956855" y="33932"/>
                  <a:pt x="4258912" y="0"/>
                </a:cubicBezTo>
                <a:cubicBezTo>
                  <a:pt x="4560969" y="-33932"/>
                  <a:pt x="4747477" y="10871"/>
                  <a:pt x="4895301" y="0"/>
                </a:cubicBezTo>
                <a:cubicBezTo>
                  <a:pt x="4937706" y="116584"/>
                  <a:pt x="4873565" y="325763"/>
                  <a:pt x="4895301" y="432303"/>
                </a:cubicBezTo>
                <a:cubicBezTo>
                  <a:pt x="4917037" y="538843"/>
                  <a:pt x="4879770" y="702507"/>
                  <a:pt x="4895301" y="864607"/>
                </a:cubicBezTo>
                <a:cubicBezTo>
                  <a:pt x="4910832" y="1026707"/>
                  <a:pt x="4838594" y="1202097"/>
                  <a:pt x="4895301" y="1425176"/>
                </a:cubicBezTo>
                <a:cubicBezTo>
                  <a:pt x="4757977" y="1442801"/>
                  <a:pt x="4655070" y="1410330"/>
                  <a:pt x="4498238" y="1425176"/>
                </a:cubicBezTo>
                <a:cubicBezTo>
                  <a:pt x="4341406" y="1440022"/>
                  <a:pt x="4131215" y="1418769"/>
                  <a:pt x="3905362" y="1425176"/>
                </a:cubicBezTo>
                <a:cubicBezTo>
                  <a:pt x="3679509" y="1431583"/>
                  <a:pt x="3611955" y="1401673"/>
                  <a:pt x="3410393" y="1425176"/>
                </a:cubicBezTo>
                <a:cubicBezTo>
                  <a:pt x="3208831" y="1448679"/>
                  <a:pt x="3157664" y="1423408"/>
                  <a:pt x="2964377" y="1425176"/>
                </a:cubicBezTo>
                <a:cubicBezTo>
                  <a:pt x="2771090" y="1426944"/>
                  <a:pt x="2691828" y="1409880"/>
                  <a:pt x="2518360" y="1425176"/>
                </a:cubicBezTo>
                <a:cubicBezTo>
                  <a:pt x="2344892" y="1440472"/>
                  <a:pt x="2294015" y="1407054"/>
                  <a:pt x="2121297" y="1425176"/>
                </a:cubicBezTo>
                <a:cubicBezTo>
                  <a:pt x="1948579" y="1443298"/>
                  <a:pt x="1808890" y="1372465"/>
                  <a:pt x="1675281" y="1425176"/>
                </a:cubicBezTo>
                <a:cubicBezTo>
                  <a:pt x="1541672" y="1477887"/>
                  <a:pt x="1209016" y="1391155"/>
                  <a:pt x="1082405" y="1425176"/>
                </a:cubicBezTo>
                <a:cubicBezTo>
                  <a:pt x="955794" y="1459197"/>
                  <a:pt x="783741" y="1359622"/>
                  <a:pt x="489530" y="1425176"/>
                </a:cubicBezTo>
                <a:cubicBezTo>
                  <a:pt x="195319" y="1490730"/>
                  <a:pt x="109758" y="1392839"/>
                  <a:pt x="0" y="1425176"/>
                </a:cubicBezTo>
                <a:cubicBezTo>
                  <a:pt x="-31544" y="1251387"/>
                  <a:pt x="46126" y="1167353"/>
                  <a:pt x="0" y="978621"/>
                </a:cubicBezTo>
                <a:cubicBezTo>
                  <a:pt x="-46126" y="789889"/>
                  <a:pt x="38872" y="733108"/>
                  <a:pt x="0" y="517814"/>
                </a:cubicBezTo>
                <a:cubicBezTo>
                  <a:pt x="-38872" y="302520"/>
                  <a:pt x="13122" y="155271"/>
                  <a:pt x="0" y="0"/>
                </a:cubicBezTo>
                <a:close/>
              </a:path>
              <a:path w="4895301" h="1425176" stroke="0" extrusionOk="0">
                <a:moveTo>
                  <a:pt x="0" y="0"/>
                </a:moveTo>
                <a:cubicBezTo>
                  <a:pt x="120199" y="-49398"/>
                  <a:pt x="266317" y="15766"/>
                  <a:pt x="494969" y="0"/>
                </a:cubicBezTo>
                <a:cubicBezTo>
                  <a:pt x="723621" y="-15766"/>
                  <a:pt x="807725" y="18132"/>
                  <a:pt x="989939" y="0"/>
                </a:cubicBezTo>
                <a:cubicBezTo>
                  <a:pt x="1172153" y="-18132"/>
                  <a:pt x="1399553" y="42731"/>
                  <a:pt x="1582814" y="0"/>
                </a:cubicBezTo>
                <a:cubicBezTo>
                  <a:pt x="1766076" y="-42731"/>
                  <a:pt x="1954130" y="45594"/>
                  <a:pt x="2077783" y="0"/>
                </a:cubicBezTo>
                <a:cubicBezTo>
                  <a:pt x="2201436" y="-45594"/>
                  <a:pt x="2354855" y="27222"/>
                  <a:pt x="2474847" y="0"/>
                </a:cubicBezTo>
                <a:cubicBezTo>
                  <a:pt x="2594839" y="-27222"/>
                  <a:pt x="2859026" y="31541"/>
                  <a:pt x="3067722" y="0"/>
                </a:cubicBezTo>
                <a:cubicBezTo>
                  <a:pt x="3276418" y="-31541"/>
                  <a:pt x="3305817" y="44001"/>
                  <a:pt x="3513738" y="0"/>
                </a:cubicBezTo>
                <a:cubicBezTo>
                  <a:pt x="3721659" y="-44001"/>
                  <a:pt x="3925859" y="1192"/>
                  <a:pt x="4106614" y="0"/>
                </a:cubicBezTo>
                <a:cubicBezTo>
                  <a:pt x="4287369" y="-1192"/>
                  <a:pt x="4730915" y="26023"/>
                  <a:pt x="4895301" y="0"/>
                </a:cubicBezTo>
                <a:cubicBezTo>
                  <a:pt x="4895988" y="190752"/>
                  <a:pt x="4872396" y="348877"/>
                  <a:pt x="4895301" y="489310"/>
                </a:cubicBezTo>
                <a:cubicBezTo>
                  <a:pt x="4918206" y="629743"/>
                  <a:pt x="4858488" y="792343"/>
                  <a:pt x="4895301" y="950117"/>
                </a:cubicBezTo>
                <a:cubicBezTo>
                  <a:pt x="4932114" y="1107891"/>
                  <a:pt x="4865995" y="1322684"/>
                  <a:pt x="4895301" y="1425176"/>
                </a:cubicBezTo>
                <a:cubicBezTo>
                  <a:pt x="4640530" y="1433627"/>
                  <a:pt x="4572948" y="1394263"/>
                  <a:pt x="4351379" y="1425176"/>
                </a:cubicBezTo>
                <a:cubicBezTo>
                  <a:pt x="4129810" y="1456089"/>
                  <a:pt x="4148414" y="1378220"/>
                  <a:pt x="3954315" y="1425176"/>
                </a:cubicBezTo>
                <a:cubicBezTo>
                  <a:pt x="3760216" y="1472132"/>
                  <a:pt x="3719060" y="1399081"/>
                  <a:pt x="3557252" y="1425176"/>
                </a:cubicBezTo>
                <a:cubicBezTo>
                  <a:pt x="3395444" y="1451271"/>
                  <a:pt x="3255543" y="1424956"/>
                  <a:pt x="3111236" y="1425176"/>
                </a:cubicBezTo>
                <a:cubicBezTo>
                  <a:pt x="2966929" y="1425396"/>
                  <a:pt x="2814454" y="1409288"/>
                  <a:pt x="2665219" y="1425176"/>
                </a:cubicBezTo>
                <a:cubicBezTo>
                  <a:pt x="2515984" y="1441064"/>
                  <a:pt x="2267095" y="1381993"/>
                  <a:pt x="2121297" y="1425176"/>
                </a:cubicBezTo>
                <a:cubicBezTo>
                  <a:pt x="1975499" y="1468359"/>
                  <a:pt x="1778740" y="1422360"/>
                  <a:pt x="1528422" y="1425176"/>
                </a:cubicBezTo>
                <a:cubicBezTo>
                  <a:pt x="1278104" y="1427992"/>
                  <a:pt x="1289586" y="1416402"/>
                  <a:pt x="1131358" y="1425176"/>
                </a:cubicBezTo>
                <a:cubicBezTo>
                  <a:pt x="973130" y="1433950"/>
                  <a:pt x="782088" y="1385605"/>
                  <a:pt x="636389" y="1425176"/>
                </a:cubicBezTo>
                <a:cubicBezTo>
                  <a:pt x="490690" y="1464747"/>
                  <a:pt x="223908" y="1422528"/>
                  <a:pt x="0" y="1425176"/>
                </a:cubicBezTo>
                <a:cubicBezTo>
                  <a:pt x="-49188" y="1202019"/>
                  <a:pt x="24823" y="1129488"/>
                  <a:pt x="0" y="964369"/>
                </a:cubicBezTo>
                <a:cubicBezTo>
                  <a:pt x="-24823" y="799250"/>
                  <a:pt x="56604" y="680572"/>
                  <a:pt x="0" y="475059"/>
                </a:cubicBezTo>
                <a:cubicBezTo>
                  <a:pt x="-56604" y="269546"/>
                  <a:pt x="18925" y="196176"/>
                  <a:pt x="0" y="0"/>
                </a:cubicBezTo>
                <a:close/>
              </a:path>
            </a:pathLst>
          </a:custGeom>
          <a:solidFill>
            <a:schemeClr val="bg2"/>
          </a:solidFill>
          <a:ln w="38100">
            <a:solidFill>
              <a:srgbClr val="3C7F98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65000"/>
                  </a:schemeClr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به کارگیری ابزار جدید</a:t>
            </a:r>
            <a:endParaRPr lang="en-US" sz="4000" b="1" dirty="0">
              <a:ln>
                <a:solidFill>
                  <a:schemeClr val="tx1"/>
                </a:solidFill>
              </a:ln>
              <a:solidFill>
                <a:schemeClr val="bg1">
                  <a:lumMod val="65000"/>
                </a:schemeClr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22" name="Title 7">
            <a:extLst>
              <a:ext uri="{FF2B5EF4-FFF2-40B4-BE49-F238E27FC236}">
                <a16:creationId xmlns:a16="http://schemas.microsoft.com/office/drawing/2014/main" id="{90C4F9DC-4BF4-46DB-81C8-F9D011134D8C}"/>
              </a:ext>
            </a:extLst>
          </p:cNvPr>
          <p:cNvSpPr txBox="1">
            <a:spLocks/>
          </p:cNvSpPr>
          <p:nvPr/>
        </p:nvSpPr>
        <p:spPr>
          <a:xfrm>
            <a:off x="8307854" y="6706275"/>
            <a:ext cx="4895301" cy="1496563"/>
          </a:xfrm>
          <a:custGeom>
            <a:avLst/>
            <a:gdLst>
              <a:gd name="connsiteX0" fmla="*/ 0 w 4895301"/>
              <a:gd name="connsiteY0" fmla="*/ 0 h 1496563"/>
              <a:gd name="connsiteX1" fmla="*/ 543922 w 4895301"/>
              <a:gd name="connsiteY1" fmla="*/ 0 h 1496563"/>
              <a:gd name="connsiteX2" fmla="*/ 1136798 w 4895301"/>
              <a:gd name="connsiteY2" fmla="*/ 0 h 1496563"/>
              <a:gd name="connsiteX3" fmla="*/ 1533861 w 4895301"/>
              <a:gd name="connsiteY3" fmla="*/ 0 h 1496563"/>
              <a:gd name="connsiteX4" fmla="*/ 1930924 w 4895301"/>
              <a:gd name="connsiteY4" fmla="*/ 0 h 1496563"/>
              <a:gd name="connsiteX5" fmla="*/ 2327988 w 4895301"/>
              <a:gd name="connsiteY5" fmla="*/ 0 h 1496563"/>
              <a:gd name="connsiteX6" fmla="*/ 2725051 w 4895301"/>
              <a:gd name="connsiteY6" fmla="*/ 0 h 1496563"/>
              <a:gd name="connsiteX7" fmla="*/ 3122114 w 4895301"/>
              <a:gd name="connsiteY7" fmla="*/ 0 h 1496563"/>
              <a:gd name="connsiteX8" fmla="*/ 3617084 w 4895301"/>
              <a:gd name="connsiteY8" fmla="*/ 0 h 1496563"/>
              <a:gd name="connsiteX9" fmla="*/ 4258912 w 4895301"/>
              <a:gd name="connsiteY9" fmla="*/ 0 h 1496563"/>
              <a:gd name="connsiteX10" fmla="*/ 4895301 w 4895301"/>
              <a:gd name="connsiteY10" fmla="*/ 0 h 1496563"/>
              <a:gd name="connsiteX11" fmla="*/ 4895301 w 4895301"/>
              <a:gd name="connsiteY11" fmla="*/ 453957 h 1496563"/>
              <a:gd name="connsiteX12" fmla="*/ 4895301 w 4895301"/>
              <a:gd name="connsiteY12" fmla="*/ 907915 h 1496563"/>
              <a:gd name="connsiteX13" fmla="*/ 4895301 w 4895301"/>
              <a:gd name="connsiteY13" fmla="*/ 1496563 h 1496563"/>
              <a:gd name="connsiteX14" fmla="*/ 4498238 w 4895301"/>
              <a:gd name="connsiteY14" fmla="*/ 1496563 h 1496563"/>
              <a:gd name="connsiteX15" fmla="*/ 3905362 w 4895301"/>
              <a:gd name="connsiteY15" fmla="*/ 1496563 h 1496563"/>
              <a:gd name="connsiteX16" fmla="*/ 3410393 w 4895301"/>
              <a:gd name="connsiteY16" fmla="*/ 1496563 h 1496563"/>
              <a:gd name="connsiteX17" fmla="*/ 2964377 w 4895301"/>
              <a:gd name="connsiteY17" fmla="*/ 1496563 h 1496563"/>
              <a:gd name="connsiteX18" fmla="*/ 2518360 w 4895301"/>
              <a:gd name="connsiteY18" fmla="*/ 1496563 h 1496563"/>
              <a:gd name="connsiteX19" fmla="*/ 2121297 w 4895301"/>
              <a:gd name="connsiteY19" fmla="*/ 1496563 h 1496563"/>
              <a:gd name="connsiteX20" fmla="*/ 1675281 w 4895301"/>
              <a:gd name="connsiteY20" fmla="*/ 1496563 h 1496563"/>
              <a:gd name="connsiteX21" fmla="*/ 1082405 w 4895301"/>
              <a:gd name="connsiteY21" fmla="*/ 1496563 h 1496563"/>
              <a:gd name="connsiteX22" fmla="*/ 489530 w 4895301"/>
              <a:gd name="connsiteY22" fmla="*/ 1496563 h 1496563"/>
              <a:gd name="connsiteX23" fmla="*/ 0 w 4895301"/>
              <a:gd name="connsiteY23" fmla="*/ 1496563 h 1496563"/>
              <a:gd name="connsiteX24" fmla="*/ 0 w 4895301"/>
              <a:gd name="connsiteY24" fmla="*/ 1027640 h 1496563"/>
              <a:gd name="connsiteX25" fmla="*/ 0 w 4895301"/>
              <a:gd name="connsiteY25" fmla="*/ 543751 h 1496563"/>
              <a:gd name="connsiteX26" fmla="*/ 0 w 4895301"/>
              <a:gd name="connsiteY26" fmla="*/ 0 h 149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895301" h="1496563" fill="none" extrusionOk="0">
                <a:moveTo>
                  <a:pt x="0" y="0"/>
                </a:moveTo>
                <a:cubicBezTo>
                  <a:pt x="256938" y="-42357"/>
                  <a:pt x="310496" y="16439"/>
                  <a:pt x="543922" y="0"/>
                </a:cubicBezTo>
                <a:cubicBezTo>
                  <a:pt x="777348" y="-16439"/>
                  <a:pt x="952632" y="6513"/>
                  <a:pt x="1136798" y="0"/>
                </a:cubicBezTo>
                <a:cubicBezTo>
                  <a:pt x="1320964" y="-6513"/>
                  <a:pt x="1415036" y="15531"/>
                  <a:pt x="1533861" y="0"/>
                </a:cubicBezTo>
                <a:cubicBezTo>
                  <a:pt x="1652686" y="-15531"/>
                  <a:pt x="1810544" y="42070"/>
                  <a:pt x="1930924" y="0"/>
                </a:cubicBezTo>
                <a:cubicBezTo>
                  <a:pt x="2051304" y="-42070"/>
                  <a:pt x="2230292" y="39276"/>
                  <a:pt x="2327988" y="0"/>
                </a:cubicBezTo>
                <a:cubicBezTo>
                  <a:pt x="2425684" y="-39276"/>
                  <a:pt x="2592324" y="44039"/>
                  <a:pt x="2725051" y="0"/>
                </a:cubicBezTo>
                <a:cubicBezTo>
                  <a:pt x="2857778" y="-44039"/>
                  <a:pt x="2932050" y="46091"/>
                  <a:pt x="3122114" y="0"/>
                </a:cubicBezTo>
                <a:cubicBezTo>
                  <a:pt x="3312178" y="-46091"/>
                  <a:pt x="3393304" y="32485"/>
                  <a:pt x="3617084" y="0"/>
                </a:cubicBezTo>
                <a:cubicBezTo>
                  <a:pt x="3840864" y="-32485"/>
                  <a:pt x="3956855" y="33932"/>
                  <a:pt x="4258912" y="0"/>
                </a:cubicBezTo>
                <a:cubicBezTo>
                  <a:pt x="4560969" y="-33932"/>
                  <a:pt x="4747477" y="10871"/>
                  <a:pt x="4895301" y="0"/>
                </a:cubicBezTo>
                <a:cubicBezTo>
                  <a:pt x="4904145" y="171613"/>
                  <a:pt x="4843699" y="350918"/>
                  <a:pt x="4895301" y="453957"/>
                </a:cubicBezTo>
                <a:cubicBezTo>
                  <a:pt x="4946903" y="556996"/>
                  <a:pt x="4888942" y="754095"/>
                  <a:pt x="4895301" y="907915"/>
                </a:cubicBezTo>
                <a:cubicBezTo>
                  <a:pt x="4901660" y="1061735"/>
                  <a:pt x="4845650" y="1297697"/>
                  <a:pt x="4895301" y="1496563"/>
                </a:cubicBezTo>
                <a:cubicBezTo>
                  <a:pt x="4757977" y="1514188"/>
                  <a:pt x="4655070" y="1481717"/>
                  <a:pt x="4498238" y="1496563"/>
                </a:cubicBezTo>
                <a:cubicBezTo>
                  <a:pt x="4341406" y="1511409"/>
                  <a:pt x="4131215" y="1490156"/>
                  <a:pt x="3905362" y="1496563"/>
                </a:cubicBezTo>
                <a:cubicBezTo>
                  <a:pt x="3679509" y="1502970"/>
                  <a:pt x="3611955" y="1473060"/>
                  <a:pt x="3410393" y="1496563"/>
                </a:cubicBezTo>
                <a:cubicBezTo>
                  <a:pt x="3208831" y="1520066"/>
                  <a:pt x="3157664" y="1494795"/>
                  <a:pt x="2964377" y="1496563"/>
                </a:cubicBezTo>
                <a:cubicBezTo>
                  <a:pt x="2771090" y="1498331"/>
                  <a:pt x="2691828" y="1481267"/>
                  <a:pt x="2518360" y="1496563"/>
                </a:cubicBezTo>
                <a:cubicBezTo>
                  <a:pt x="2344892" y="1511859"/>
                  <a:pt x="2294015" y="1478441"/>
                  <a:pt x="2121297" y="1496563"/>
                </a:cubicBezTo>
                <a:cubicBezTo>
                  <a:pt x="1948579" y="1514685"/>
                  <a:pt x="1808890" y="1443852"/>
                  <a:pt x="1675281" y="1496563"/>
                </a:cubicBezTo>
                <a:cubicBezTo>
                  <a:pt x="1541672" y="1549274"/>
                  <a:pt x="1209016" y="1462542"/>
                  <a:pt x="1082405" y="1496563"/>
                </a:cubicBezTo>
                <a:cubicBezTo>
                  <a:pt x="955794" y="1530584"/>
                  <a:pt x="783741" y="1431009"/>
                  <a:pt x="489530" y="1496563"/>
                </a:cubicBezTo>
                <a:cubicBezTo>
                  <a:pt x="195319" y="1562117"/>
                  <a:pt x="109758" y="1464226"/>
                  <a:pt x="0" y="1496563"/>
                </a:cubicBezTo>
                <a:cubicBezTo>
                  <a:pt x="-33606" y="1267777"/>
                  <a:pt x="15850" y="1202002"/>
                  <a:pt x="0" y="1027640"/>
                </a:cubicBezTo>
                <a:cubicBezTo>
                  <a:pt x="-15850" y="853278"/>
                  <a:pt x="56682" y="781747"/>
                  <a:pt x="0" y="543751"/>
                </a:cubicBezTo>
                <a:cubicBezTo>
                  <a:pt x="-56682" y="305755"/>
                  <a:pt x="28240" y="228890"/>
                  <a:pt x="0" y="0"/>
                </a:cubicBezTo>
                <a:close/>
              </a:path>
              <a:path w="4895301" h="1496563" stroke="0" extrusionOk="0">
                <a:moveTo>
                  <a:pt x="0" y="0"/>
                </a:moveTo>
                <a:cubicBezTo>
                  <a:pt x="120199" y="-49398"/>
                  <a:pt x="266317" y="15766"/>
                  <a:pt x="494969" y="0"/>
                </a:cubicBezTo>
                <a:cubicBezTo>
                  <a:pt x="723621" y="-15766"/>
                  <a:pt x="807725" y="18132"/>
                  <a:pt x="989939" y="0"/>
                </a:cubicBezTo>
                <a:cubicBezTo>
                  <a:pt x="1172153" y="-18132"/>
                  <a:pt x="1399553" y="42731"/>
                  <a:pt x="1582814" y="0"/>
                </a:cubicBezTo>
                <a:cubicBezTo>
                  <a:pt x="1766076" y="-42731"/>
                  <a:pt x="1954130" y="45594"/>
                  <a:pt x="2077783" y="0"/>
                </a:cubicBezTo>
                <a:cubicBezTo>
                  <a:pt x="2201436" y="-45594"/>
                  <a:pt x="2354855" y="27222"/>
                  <a:pt x="2474847" y="0"/>
                </a:cubicBezTo>
                <a:cubicBezTo>
                  <a:pt x="2594839" y="-27222"/>
                  <a:pt x="2859026" y="31541"/>
                  <a:pt x="3067722" y="0"/>
                </a:cubicBezTo>
                <a:cubicBezTo>
                  <a:pt x="3276418" y="-31541"/>
                  <a:pt x="3305817" y="44001"/>
                  <a:pt x="3513738" y="0"/>
                </a:cubicBezTo>
                <a:cubicBezTo>
                  <a:pt x="3721659" y="-44001"/>
                  <a:pt x="3925859" y="1192"/>
                  <a:pt x="4106614" y="0"/>
                </a:cubicBezTo>
                <a:cubicBezTo>
                  <a:pt x="4287369" y="-1192"/>
                  <a:pt x="4730915" y="26023"/>
                  <a:pt x="4895301" y="0"/>
                </a:cubicBezTo>
                <a:cubicBezTo>
                  <a:pt x="4951950" y="112757"/>
                  <a:pt x="4870881" y="338883"/>
                  <a:pt x="4895301" y="513820"/>
                </a:cubicBezTo>
                <a:cubicBezTo>
                  <a:pt x="4919721" y="688757"/>
                  <a:pt x="4894262" y="785686"/>
                  <a:pt x="4895301" y="997709"/>
                </a:cubicBezTo>
                <a:cubicBezTo>
                  <a:pt x="4896340" y="1209732"/>
                  <a:pt x="4841876" y="1386156"/>
                  <a:pt x="4895301" y="1496563"/>
                </a:cubicBezTo>
                <a:cubicBezTo>
                  <a:pt x="4640530" y="1505014"/>
                  <a:pt x="4572948" y="1465650"/>
                  <a:pt x="4351379" y="1496563"/>
                </a:cubicBezTo>
                <a:cubicBezTo>
                  <a:pt x="4129810" y="1527476"/>
                  <a:pt x="4148414" y="1449607"/>
                  <a:pt x="3954315" y="1496563"/>
                </a:cubicBezTo>
                <a:cubicBezTo>
                  <a:pt x="3760216" y="1543519"/>
                  <a:pt x="3719060" y="1470468"/>
                  <a:pt x="3557252" y="1496563"/>
                </a:cubicBezTo>
                <a:cubicBezTo>
                  <a:pt x="3395444" y="1522658"/>
                  <a:pt x="3255543" y="1496343"/>
                  <a:pt x="3111236" y="1496563"/>
                </a:cubicBezTo>
                <a:cubicBezTo>
                  <a:pt x="2966929" y="1496783"/>
                  <a:pt x="2814454" y="1480675"/>
                  <a:pt x="2665219" y="1496563"/>
                </a:cubicBezTo>
                <a:cubicBezTo>
                  <a:pt x="2515984" y="1512451"/>
                  <a:pt x="2267095" y="1453380"/>
                  <a:pt x="2121297" y="1496563"/>
                </a:cubicBezTo>
                <a:cubicBezTo>
                  <a:pt x="1975499" y="1539746"/>
                  <a:pt x="1778740" y="1493747"/>
                  <a:pt x="1528422" y="1496563"/>
                </a:cubicBezTo>
                <a:cubicBezTo>
                  <a:pt x="1278104" y="1499379"/>
                  <a:pt x="1289586" y="1487789"/>
                  <a:pt x="1131358" y="1496563"/>
                </a:cubicBezTo>
                <a:cubicBezTo>
                  <a:pt x="973130" y="1505337"/>
                  <a:pt x="782088" y="1456992"/>
                  <a:pt x="636389" y="1496563"/>
                </a:cubicBezTo>
                <a:cubicBezTo>
                  <a:pt x="490690" y="1536134"/>
                  <a:pt x="223908" y="1493915"/>
                  <a:pt x="0" y="1496563"/>
                </a:cubicBezTo>
                <a:cubicBezTo>
                  <a:pt x="-13165" y="1304272"/>
                  <a:pt x="20318" y="1136527"/>
                  <a:pt x="0" y="1012674"/>
                </a:cubicBezTo>
                <a:cubicBezTo>
                  <a:pt x="-20318" y="888821"/>
                  <a:pt x="12300" y="630837"/>
                  <a:pt x="0" y="498854"/>
                </a:cubicBezTo>
                <a:cubicBezTo>
                  <a:pt x="-12300" y="366871"/>
                  <a:pt x="30742" y="208058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4800" b="1" cap="none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تقسیم وظایف عادلانه</a:t>
            </a:r>
            <a:endParaRPr lang="en-US" sz="4400" b="1" cap="none" dirty="0">
              <a:ln w="222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23" name="Title 7">
            <a:extLst>
              <a:ext uri="{FF2B5EF4-FFF2-40B4-BE49-F238E27FC236}">
                <a16:creationId xmlns:a16="http://schemas.microsoft.com/office/drawing/2014/main" id="{3DB57995-52B3-4CF8-B5D0-C7823D04BB6C}"/>
              </a:ext>
            </a:extLst>
          </p:cNvPr>
          <p:cNvSpPr txBox="1">
            <a:spLocks/>
          </p:cNvSpPr>
          <p:nvPr/>
        </p:nvSpPr>
        <p:spPr>
          <a:xfrm>
            <a:off x="8307854" y="4924900"/>
            <a:ext cx="4895301" cy="1152658"/>
          </a:xfrm>
          <a:custGeom>
            <a:avLst/>
            <a:gdLst>
              <a:gd name="connsiteX0" fmla="*/ 0 w 4895301"/>
              <a:gd name="connsiteY0" fmla="*/ 0 h 1152658"/>
              <a:gd name="connsiteX1" fmla="*/ 592875 w 4895301"/>
              <a:gd name="connsiteY1" fmla="*/ 0 h 1152658"/>
              <a:gd name="connsiteX2" fmla="*/ 1136798 w 4895301"/>
              <a:gd name="connsiteY2" fmla="*/ 0 h 1152658"/>
              <a:gd name="connsiteX3" fmla="*/ 1631767 w 4895301"/>
              <a:gd name="connsiteY3" fmla="*/ 0 h 1152658"/>
              <a:gd name="connsiteX4" fmla="*/ 2224642 w 4895301"/>
              <a:gd name="connsiteY4" fmla="*/ 0 h 1152658"/>
              <a:gd name="connsiteX5" fmla="*/ 2621706 w 4895301"/>
              <a:gd name="connsiteY5" fmla="*/ 0 h 1152658"/>
              <a:gd name="connsiteX6" fmla="*/ 3018769 w 4895301"/>
              <a:gd name="connsiteY6" fmla="*/ 0 h 1152658"/>
              <a:gd name="connsiteX7" fmla="*/ 3415832 w 4895301"/>
              <a:gd name="connsiteY7" fmla="*/ 0 h 1152658"/>
              <a:gd name="connsiteX8" fmla="*/ 3812896 w 4895301"/>
              <a:gd name="connsiteY8" fmla="*/ 0 h 1152658"/>
              <a:gd name="connsiteX9" fmla="*/ 4209959 w 4895301"/>
              <a:gd name="connsiteY9" fmla="*/ 0 h 1152658"/>
              <a:gd name="connsiteX10" fmla="*/ 4895301 w 4895301"/>
              <a:gd name="connsiteY10" fmla="*/ 0 h 1152658"/>
              <a:gd name="connsiteX11" fmla="*/ 4895301 w 4895301"/>
              <a:gd name="connsiteY11" fmla="*/ 599382 h 1152658"/>
              <a:gd name="connsiteX12" fmla="*/ 4895301 w 4895301"/>
              <a:gd name="connsiteY12" fmla="*/ 1152658 h 1152658"/>
              <a:gd name="connsiteX13" fmla="*/ 4302426 w 4895301"/>
              <a:gd name="connsiteY13" fmla="*/ 1152658 h 1152658"/>
              <a:gd name="connsiteX14" fmla="*/ 3709550 w 4895301"/>
              <a:gd name="connsiteY14" fmla="*/ 1152658 h 1152658"/>
              <a:gd name="connsiteX15" fmla="*/ 3116675 w 4895301"/>
              <a:gd name="connsiteY15" fmla="*/ 1152658 h 1152658"/>
              <a:gd name="connsiteX16" fmla="*/ 2621706 w 4895301"/>
              <a:gd name="connsiteY16" fmla="*/ 1152658 h 1152658"/>
              <a:gd name="connsiteX17" fmla="*/ 2028830 w 4895301"/>
              <a:gd name="connsiteY17" fmla="*/ 1152658 h 1152658"/>
              <a:gd name="connsiteX18" fmla="*/ 1533861 w 4895301"/>
              <a:gd name="connsiteY18" fmla="*/ 1152658 h 1152658"/>
              <a:gd name="connsiteX19" fmla="*/ 1087845 w 4895301"/>
              <a:gd name="connsiteY19" fmla="*/ 1152658 h 1152658"/>
              <a:gd name="connsiteX20" fmla="*/ 641828 w 4895301"/>
              <a:gd name="connsiteY20" fmla="*/ 1152658 h 1152658"/>
              <a:gd name="connsiteX21" fmla="*/ 0 w 4895301"/>
              <a:gd name="connsiteY21" fmla="*/ 1152658 h 1152658"/>
              <a:gd name="connsiteX22" fmla="*/ 0 w 4895301"/>
              <a:gd name="connsiteY22" fmla="*/ 599382 h 1152658"/>
              <a:gd name="connsiteX23" fmla="*/ 0 w 4895301"/>
              <a:gd name="connsiteY23" fmla="*/ 0 h 1152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895301" h="1152658" fill="none" extrusionOk="0">
                <a:moveTo>
                  <a:pt x="0" y="0"/>
                </a:moveTo>
                <a:cubicBezTo>
                  <a:pt x="166632" y="-65588"/>
                  <a:pt x="308824" y="51278"/>
                  <a:pt x="592875" y="0"/>
                </a:cubicBezTo>
                <a:cubicBezTo>
                  <a:pt x="876926" y="-51278"/>
                  <a:pt x="902859" y="24302"/>
                  <a:pt x="1136798" y="0"/>
                </a:cubicBezTo>
                <a:cubicBezTo>
                  <a:pt x="1370737" y="-24302"/>
                  <a:pt x="1520530" y="58984"/>
                  <a:pt x="1631767" y="0"/>
                </a:cubicBezTo>
                <a:cubicBezTo>
                  <a:pt x="1743004" y="-58984"/>
                  <a:pt x="2043991" y="13735"/>
                  <a:pt x="2224642" y="0"/>
                </a:cubicBezTo>
                <a:cubicBezTo>
                  <a:pt x="2405294" y="-13735"/>
                  <a:pt x="2495757" y="15514"/>
                  <a:pt x="2621706" y="0"/>
                </a:cubicBezTo>
                <a:cubicBezTo>
                  <a:pt x="2747655" y="-15514"/>
                  <a:pt x="2898389" y="42070"/>
                  <a:pt x="3018769" y="0"/>
                </a:cubicBezTo>
                <a:cubicBezTo>
                  <a:pt x="3139149" y="-42070"/>
                  <a:pt x="3318528" y="43085"/>
                  <a:pt x="3415832" y="0"/>
                </a:cubicBezTo>
                <a:cubicBezTo>
                  <a:pt x="3513136" y="-43085"/>
                  <a:pt x="3669949" y="41558"/>
                  <a:pt x="3812896" y="0"/>
                </a:cubicBezTo>
                <a:cubicBezTo>
                  <a:pt x="3955843" y="-41558"/>
                  <a:pt x="4019895" y="46091"/>
                  <a:pt x="4209959" y="0"/>
                </a:cubicBezTo>
                <a:cubicBezTo>
                  <a:pt x="4400023" y="-46091"/>
                  <a:pt x="4672049" y="9919"/>
                  <a:pt x="4895301" y="0"/>
                </a:cubicBezTo>
                <a:cubicBezTo>
                  <a:pt x="4952012" y="288672"/>
                  <a:pt x="4831080" y="386992"/>
                  <a:pt x="4895301" y="599382"/>
                </a:cubicBezTo>
                <a:cubicBezTo>
                  <a:pt x="4959522" y="811772"/>
                  <a:pt x="4859289" y="1008745"/>
                  <a:pt x="4895301" y="1152658"/>
                </a:cubicBezTo>
                <a:cubicBezTo>
                  <a:pt x="4647892" y="1156199"/>
                  <a:pt x="4464413" y="1131203"/>
                  <a:pt x="4302426" y="1152658"/>
                </a:cubicBezTo>
                <a:cubicBezTo>
                  <a:pt x="4140439" y="1174113"/>
                  <a:pt x="3976457" y="1100391"/>
                  <a:pt x="3709550" y="1152658"/>
                </a:cubicBezTo>
                <a:cubicBezTo>
                  <a:pt x="3442643" y="1204925"/>
                  <a:pt x="3374726" y="1097591"/>
                  <a:pt x="3116675" y="1152658"/>
                </a:cubicBezTo>
                <a:cubicBezTo>
                  <a:pt x="2858625" y="1207725"/>
                  <a:pt x="2822572" y="1121080"/>
                  <a:pt x="2621706" y="1152658"/>
                </a:cubicBezTo>
                <a:cubicBezTo>
                  <a:pt x="2420840" y="1184236"/>
                  <a:pt x="2254683" y="1146251"/>
                  <a:pt x="2028830" y="1152658"/>
                </a:cubicBezTo>
                <a:cubicBezTo>
                  <a:pt x="1802977" y="1159065"/>
                  <a:pt x="1735423" y="1129155"/>
                  <a:pt x="1533861" y="1152658"/>
                </a:cubicBezTo>
                <a:cubicBezTo>
                  <a:pt x="1332299" y="1176161"/>
                  <a:pt x="1281132" y="1150890"/>
                  <a:pt x="1087845" y="1152658"/>
                </a:cubicBezTo>
                <a:cubicBezTo>
                  <a:pt x="894558" y="1154426"/>
                  <a:pt x="815296" y="1137362"/>
                  <a:pt x="641828" y="1152658"/>
                </a:cubicBezTo>
                <a:cubicBezTo>
                  <a:pt x="468360" y="1167954"/>
                  <a:pt x="250069" y="1149751"/>
                  <a:pt x="0" y="1152658"/>
                </a:cubicBezTo>
                <a:cubicBezTo>
                  <a:pt x="-26549" y="926944"/>
                  <a:pt x="41051" y="808646"/>
                  <a:pt x="0" y="599382"/>
                </a:cubicBezTo>
                <a:cubicBezTo>
                  <a:pt x="-41051" y="390118"/>
                  <a:pt x="53991" y="292663"/>
                  <a:pt x="0" y="0"/>
                </a:cubicBezTo>
                <a:close/>
              </a:path>
              <a:path w="4895301" h="1152658" stroke="0" extrusionOk="0">
                <a:moveTo>
                  <a:pt x="0" y="0"/>
                </a:moveTo>
                <a:cubicBezTo>
                  <a:pt x="120199" y="-49398"/>
                  <a:pt x="266317" y="15766"/>
                  <a:pt x="494969" y="0"/>
                </a:cubicBezTo>
                <a:cubicBezTo>
                  <a:pt x="723621" y="-15766"/>
                  <a:pt x="807725" y="18132"/>
                  <a:pt x="989939" y="0"/>
                </a:cubicBezTo>
                <a:cubicBezTo>
                  <a:pt x="1172153" y="-18132"/>
                  <a:pt x="1399553" y="42731"/>
                  <a:pt x="1582814" y="0"/>
                </a:cubicBezTo>
                <a:cubicBezTo>
                  <a:pt x="1766076" y="-42731"/>
                  <a:pt x="1954130" y="45594"/>
                  <a:pt x="2077783" y="0"/>
                </a:cubicBezTo>
                <a:cubicBezTo>
                  <a:pt x="2201436" y="-45594"/>
                  <a:pt x="2354855" y="27222"/>
                  <a:pt x="2474847" y="0"/>
                </a:cubicBezTo>
                <a:cubicBezTo>
                  <a:pt x="2594839" y="-27222"/>
                  <a:pt x="2859026" y="31541"/>
                  <a:pt x="3067722" y="0"/>
                </a:cubicBezTo>
                <a:cubicBezTo>
                  <a:pt x="3276418" y="-31541"/>
                  <a:pt x="3305817" y="44001"/>
                  <a:pt x="3513738" y="0"/>
                </a:cubicBezTo>
                <a:cubicBezTo>
                  <a:pt x="3721659" y="-44001"/>
                  <a:pt x="3925859" y="1192"/>
                  <a:pt x="4106614" y="0"/>
                </a:cubicBezTo>
                <a:cubicBezTo>
                  <a:pt x="4287369" y="-1192"/>
                  <a:pt x="4730915" y="26023"/>
                  <a:pt x="4895301" y="0"/>
                </a:cubicBezTo>
                <a:cubicBezTo>
                  <a:pt x="4951020" y="211191"/>
                  <a:pt x="4845261" y="335041"/>
                  <a:pt x="4895301" y="587856"/>
                </a:cubicBezTo>
                <a:cubicBezTo>
                  <a:pt x="4945341" y="840671"/>
                  <a:pt x="4885084" y="904526"/>
                  <a:pt x="4895301" y="1152658"/>
                </a:cubicBezTo>
                <a:cubicBezTo>
                  <a:pt x="4813432" y="1174353"/>
                  <a:pt x="4633312" y="1120070"/>
                  <a:pt x="4498238" y="1152658"/>
                </a:cubicBezTo>
                <a:cubicBezTo>
                  <a:pt x="4363164" y="1185246"/>
                  <a:pt x="4043345" y="1098166"/>
                  <a:pt x="3856409" y="1152658"/>
                </a:cubicBezTo>
                <a:cubicBezTo>
                  <a:pt x="3669473" y="1207150"/>
                  <a:pt x="3644129" y="1143772"/>
                  <a:pt x="3459346" y="1152658"/>
                </a:cubicBezTo>
                <a:cubicBezTo>
                  <a:pt x="3274563" y="1161544"/>
                  <a:pt x="3224091" y="1126563"/>
                  <a:pt x="3062283" y="1152658"/>
                </a:cubicBezTo>
                <a:cubicBezTo>
                  <a:pt x="2900475" y="1178753"/>
                  <a:pt x="2768830" y="1106422"/>
                  <a:pt x="2616266" y="1152658"/>
                </a:cubicBezTo>
                <a:cubicBezTo>
                  <a:pt x="2463702" y="1198894"/>
                  <a:pt x="2312970" y="1128462"/>
                  <a:pt x="2170250" y="1152658"/>
                </a:cubicBezTo>
                <a:cubicBezTo>
                  <a:pt x="2027530" y="1176854"/>
                  <a:pt x="1772126" y="1109475"/>
                  <a:pt x="1626328" y="1152658"/>
                </a:cubicBezTo>
                <a:cubicBezTo>
                  <a:pt x="1480530" y="1195841"/>
                  <a:pt x="1286111" y="1082390"/>
                  <a:pt x="1033452" y="1152658"/>
                </a:cubicBezTo>
                <a:cubicBezTo>
                  <a:pt x="780793" y="1222926"/>
                  <a:pt x="792056" y="1141703"/>
                  <a:pt x="636389" y="1152658"/>
                </a:cubicBezTo>
                <a:cubicBezTo>
                  <a:pt x="480722" y="1163613"/>
                  <a:pt x="256828" y="1139845"/>
                  <a:pt x="0" y="1152658"/>
                </a:cubicBezTo>
                <a:cubicBezTo>
                  <a:pt x="-42215" y="902844"/>
                  <a:pt x="38010" y="691255"/>
                  <a:pt x="0" y="553276"/>
                </a:cubicBezTo>
                <a:cubicBezTo>
                  <a:pt x="-38010" y="415297"/>
                  <a:pt x="60" y="247907"/>
                  <a:pt x="0" y="0"/>
                </a:cubicBezTo>
                <a:close/>
              </a:path>
            </a:pathLst>
          </a:custGeom>
          <a:solidFill>
            <a:srgbClr val="FFFF00"/>
          </a:solidFill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4800" b="1" dirty="0">
                <a:ln>
                  <a:solidFill>
                    <a:schemeClr val="tx1"/>
                  </a:solidFill>
                </a:ln>
                <a:solidFill>
                  <a:srgbClr val="002060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حل مسئله</a:t>
            </a:r>
            <a:endParaRPr lang="en-US" sz="4400" b="1" dirty="0">
              <a:ln>
                <a:solidFill>
                  <a:schemeClr val="tx1"/>
                </a:solidFill>
              </a:ln>
              <a:solidFill>
                <a:srgbClr val="002060"/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24" name="Title 7">
            <a:extLst>
              <a:ext uri="{FF2B5EF4-FFF2-40B4-BE49-F238E27FC236}">
                <a16:creationId xmlns:a16="http://schemas.microsoft.com/office/drawing/2014/main" id="{7FF3E5FB-0C52-4B47-86CF-DE09B2425FD5}"/>
              </a:ext>
            </a:extLst>
          </p:cNvPr>
          <p:cNvSpPr txBox="1">
            <a:spLocks/>
          </p:cNvSpPr>
          <p:nvPr/>
        </p:nvSpPr>
        <p:spPr>
          <a:xfrm>
            <a:off x="8307854" y="3174095"/>
            <a:ext cx="4895301" cy="1104075"/>
          </a:xfrm>
          <a:custGeom>
            <a:avLst/>
            <a:gdLst>
              <a:gd name="connsiteX0" fmla="*/ 0 w 4895301"/>
              <a:gd name="connsiteY0" fmla="*/ 0 h 1104075"/>
              <a:gd name="connsiteX1" fmla="*/ 592875 w 4895301"/>
              <a:gd name="connsiteY1" fmla="*/ 0 h 1104075"/>
              <a:gd name="connsiteX2" fmla="*/ 1136798 w 4895301"/>
              <a:gd name="connsiteY2" fmla="*/ 0 h 1104075"/>
              <a:gd name="connsiteX3" fmla="*/ 1631767 w 4895301"/>
              <a:gd name="connsiteY3" fmla="*/ 0 h 1104075"/>
              <a:gd name="connsiteX4" fmla="*/ 2224642 w 4895301"/>
              <a:gd name="connsiteY4" fmla="*/ 0 h 1104075"/>
              <a:gd name="connsiteX5" fmla="*/ 2621706 w 4895301"/>
              <a:gd name="connsiteY5" fmla="*/ 0 h 1104075"/>
              <a:gd name="connsiteX6" fmla="*/ 3018769 w 4895301"/>
              <a:gd name="connsiteY6" fmla="*/ 0 h 1104075"/>
              <a:gd name="connsiteX7" fmla="*/ 3415832 w 4895301"/>
              <a:gd name="connsiteY7" fmla="*/ 0 h 1104075"/>
              <a:gd name="connsiteX8" fmla="*/ 3812896 w 4895301"/>
              <a:gd name="connsiteY8" fmla="*/ 0 h 1104075"/>
              <a:gd name="connsiteX9" fmla="*/ 4209959 w 4895301"/>
              <a:gd name="connsiteY9" fmla="*/ 0 h 1104075"/>
              <a:gd name="connsiteX10" fmla="*/ 4895301 w 4895301"/>
              <a:gd name="connsiteY10" fmla="*/ 0 h 1104075"/>
              <a:gd name="connsiteX11" fmla="*/ 4895301 w 4895301"/>
              <a:gd name="connsiteY11" fmla="*/ 574119 h 1104075"/>
              <a:gd name="connsiteX12" fmla="*/ 4895301 w 4895301"/>
              <a:gd name="connsiteY12" fmla="*/ 1104075 h 1104075"/>
              <a:gd name="connsiteX13" fmla="*/ 4302426 w 4895301"/>
              <a:gd name="connsiteY13" fmla="*/ 1104075 h 1104075"/>
              <a:gd name="connsiteX14" fmla="*/ 3709550 w 4895301"/>
              <a:gd name="connsiteY14" fmla="*/ 1104075 h 1104075"/>
              <a:gd name="connsiteX15" fmla="*/ 3116675 w 4895301"/>
              <a:gd name="connsiteY15" fmla="*/ 1104075 h 1104075"/>
              <a:gd name="connsiteX16" fmla="*/ 2621706 w 4895301"/>
              <a:gd name="connsiteY16" fmla="*/ 1104075 h 1104075"/>
              <a:gd name="connsiteX17" fmla="*/ 2028830 w 4895301"/>
              <a:gd name="connsiteY17" fmla="*/ 1104075 h 1104075"/>
              <a:gd name="connsiteX18" fmla="*/ 1533861 w 4895301"/>
              <a:gd name="connsiteY18" fmla="*/ 1104075 h 1104075"/>
              <a:gd name="connsiteX19" fmla="*/ 1087845 w 4895301"/>
              <a:gd name="connsiteY19" fmla="*/ 1104075 h 1104075"/>
              <a:gd name="connsiteX20" fmla="*/ 641828 w 4895301"/>
              <a:gd name="connsiteY20" fmla="*/ 1104075 h 1104075"/>
              <a:gd name="connsiteX21" fmla="*/ 0 w 4895301"/>
              <a:gd name="connsiteY21" fmla="*/ 1104075 h 1104075"/>
              <a:gd name="connsiteX22" fmla="*/ 0 w 4895301"/>
              <a:gd name="connsiteY22" fmla="*/ 574119 h 1104075"/>
              <a:gd name="connsiteX23" fmla="*/ 0 w 4895301"/>
              <a:gd name="connsiteY23" fmla="*/ 0 h 110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895301" h="1104075" fill="none" extrusionOk="0">
                <a:moveTo>
                  <a:pt x="0" y="0"/>
                </a:moveTo>
                <a:cubicBezTo>
                  <a:pt x="166632" y="-65588"/>
                  <a:pt x="308824" y="51278"/>
                  <a:pt x="592875" y="0"/>
                </a:cubicBezTo>
                <a:cubicBezTo>
                  <a:pt x="876926" y="-51278"/>
                  <a:pt x="902859" y="24302"/>
                  <a:pt x="1136798" y="0"/>
                </a:cubicBezTo>
                <a:cubicBezTo>
                  <a:pt x="1370737" y="-24302"/>
                  <a:pt x="1520530" y="58984"/>
                  <a:pt x="1631767" y="0"/>
                </a:cubicBezTo>
                <a:cubicBezTo>
                  <a:pt x="1743004" y="-58984"/>
                  <a:pt x="2043991" y="13735"/>
                  <a:pt x="2224642" y="0"/>
                </a:cubicBezTo>
                <a:cubicBezTo>
                  <a:pt x="2405294" y="-13735"/>
                  <a:pt x="2495757" y="15514"/>
                  <a:pt x="2621706" y="0"/>
                </a:cubicBezTo>
                <a:cubicBezTo>
                  <a:pt x="2747655" y="-15514"/>
                  <a:pt x="2898389" y="42070"/>
                  <a:pt x="3018769" y="0"/>
                </a:cubicBezTo>
                <a:cubicBezTo>
                  <a:pt x="3139149" y="-42070"/>
                  <a:pt x="3318528" y="43085"/>
                  <a:pt x="3415832" y="0"/>
                </a:cubicBezTo>
                <a:cubicBezTo>
                  <a:pt x="3513136" y="-43085"/>
                  <a:pt x="3669949" y="41558"/>
                  <a:pt x="3812896" y="0"/>
                </a:cubicBezTo>
                <a:cubicBezTo>
                  <a:pt x="3955843" y="-41558"/>
                  <a:pt x="4019895" y="46091"/>
                  <a:pt x="4209959" y="0"/>
                </a:cubicBezTo>
                <a:cubicBezTo>
                  <a:pt x="4400023" y="-46091"/>
                  <a:pt x="4672049" y="9919"/>
                  <a:pt x="4895301" y="0"/>
                </a:cubicBezTo>
                <a:cubicBezTo>
                  <a:pt x="4900166" y="249116"/>
                  <a:pt x="4856777" y="302459"/>
                  <a:pt x="4895301" y="574119"/>
                </a:cubicBezTo>
                <a:cubicBezTo>
                  <a:pt x="4933825" y="845779"/>
                  <a:pt x="4861782" y="852077"/>
                  <a:pt x="4895301" y="1104075"/>
                </a:cubicBezTo>
                <a:cubicBezTo>
                  <a:pt x="4647892" y="1107616"/>
                  <a:pt x="4464413" y="1082620"/>
                  <a:pt x="4302426" y="1104075"/>
                </a:cubicBezTo>
                <a:cubicBezTo>
                  <a:pt x="4140439" y="1125530"/>
                  <a:pt x="3976457" y="1051808"/>
                  <a:pt x="3709550" y="1104075"/>
                </a:cubicBezTo>
                <a:cubicBezTo>
                  <a:pt x="3442643" y="1156342"/>
                  <a:pt x="3374726" y="1049008"/>
                  <a:pt x="3116675" y="1104075"/>
                </a:cubicBezTo>
                <a:cubicBezTo>
                  <a:pt x="2858625" y="1159142"/>
                  <a:pt x="2822572" y="1072497"/>
                  <a:pt x="2621706" y="1104075"/>
                </a:cubicBezTo>
                <a:cubicBezTo>
                  <a:pt x="2420840" y="1135653"/>
                  <a:pt x="2254683" y="1097668"/>
                  <a:pt x="2028830" y="1104075"/>
                </a:cubicBezTo>
                <a:cubicBezTo>
                  <a:pt x="1802977" y="1110482"/>
                  <a:pt x="1735423" y="1080572"/>
                  <a:pt x="1533861" y="1104075"/>
                </a:cubicBezTo>
                <a:cubicBezTo>
                  <a:pt x="1332299" y="1127578"/>
                  <a:pt x="1281132" y="1102307"/>
                  <a:pt x="1087845" y="1104075"/>
                </a:cubicBezTo>
                <a:cubicBezTo>
                  <a:pt x="894558" y="1105843"/>
                  <a:pt x="815296" y="1088779"/>
                  <a:pt x="641828" y="1104075"/>
                </a:cubicBezTo>
                <a:cubicBezTo>
                  <a:pt x="468360" y="1119371"/>
                  <a:pt x="250069" y="1101168"/>
                  <a:pt x="0" y="1104075"/>
                </a:cubicBezTo>
                <a:cubicBezTo>
                  <a:pt x="-13338" y="846318"/>
                  <a:pt x="45073" y="776552"/>
                  <a:pt x="0" y="574119"/>
                </a:cubicBezTo>
                <a:cubicBezTo>
                  <a:pt x="-45073" y="371686"/>
                  <a:pt x="37027" y="201938"/>
                  <a:pt x="0" y="0"/>
                </a:cubicBezTo>
                <a:close/>
              </a:path>
              <a:path w="4895301" h="1104075" stroke="0" extrusionOk="0">
                <a:moveTo>
                  <a:pt x="0" y="0"/>
                </a:moveTo>
                <a:cubicBezTo>
                  <a:pt x="120199" y="-49398"/>
                  <a:pt x="266317" y="15766"/>
                  <a:pt x="494969" y="0"/>
                </a:cubicBezTo>
                <a:cubicBezTo>
                  <a:pt x="723621" y="-15766"/>
                  <a:pt x="807725" y="18132"/>
                  <a:pt x="989939" y="0"/>
                </a:cubicBezTo>
                <a:cubicBezTo>
                  <a:pt x="1172153" y="-18132"/>
                  <a:pt x="1399553" y="42731"/>
                  <a:pt x="1582814" y="0"/>
                </a:cubicBezTo>
                <a:cubicBezTo>
                  <a:pt x="1766076" y="-42731"/>
                  <a:pt x="1954130" y="45594"/>
                  <a:pt x="2077783" y="0"/>
                </a:cubicBezTo>
                <a:cubicBezTo>
                  <a:pt x="2201436" y="-45594"/>
                  <a:pt x="2354855" y="27222"/>
                  <a:pt x="2474847" y="0"/>
                </a:cubicBezTo>
                <a:cubicBezTo>
                  <a:pt x="2594839" y="-27222"/>
                  <a:pt x="2859026" y="31541"/>
                  <a:pt x="3067722" y="0"/>
                </a:cubicBezTo>
                <a:cubicBezTo>
                  <a:pt x="3276418" y="-31541"/>
                  <a:pt x="3305817" y="44001"/>
                  <a:pt x="3513738" y="0"/>
                </a:cubicBezTo>
                <a:cubicBezTo>
                  <a:pt x="3721659" y="-44001"/>
                  <a:pt x="3925859" y="1192"/>
                  <a:pt x="4106614" y="0"/>
                </a:cubicBezTo>
                <a:cubicBezTo>
                  <a:pt x="4287369" y="-1192"/>
                  <a:pt x="4730915" y="26023"/>
                  <a:pt x="4895301" y="0"/>
                </a:cubicBezTo>
                <a:cubicBezTo>
                  <a:pt x="4952489" y="173030"/>
                  <a:pt x="4888971" y="398042"/>
                  <a:pt x="4895301" y="563078"/>
                </a:cubicBezTo>
                <a:cubicBezTo>
                  <a:pt x="4901631" y="728114"/>
                  <a:pt x="4893488" y="889056"/>
                  <a:pt x="4895301" y="1104075"/>
                </a:cubicBezTo>
                <a:cubicBezTo>
                  <a:pt x="4813432" y="1125770"/>
                  <a:pt x="4633312" y="1071487"/>
                  <a:pt x="4498238" y="1104075"/>
                </a:cubicBezTo>
                <a:cubicBezTo>
                  <a:pt x="4363164" y="1136663"/>
                  <a:pt x="4043345" y="1049583"/>
                  <a:pt x="3856409" y="1104075"/>
                </a:cubicBezTo>
                <a:cubicBezTo>
                  <a:pt x="3669473" y="1158567"/>
                  <a:pt x="3644129" y="1095189"/>
                  <a:pt x="3459346" y="1104075"/>
                </a:cubicBezTo>
                <a:cubicBezTo>
                  <a:pt x="3274563" y="1112961"/>
                  <a:pt x="3224091" y="1077980"/>
                  <a:pt x="3062283" y="1104075"/>
                </a:cubicBezTo>
                <a:cubicBezTo>
                  <a:pt x="2900475" y="1130170"/>
                  <a:pt x="2768830" y="1057839"/>
                  <a:pt x="2616266" y="1104075"/>
                </a:cubicBezTo>
                <a:cubicBezTo>
                  <a:pt x="2463702" y="1150311"/>
                  <a:pt x="2312970" y="1079879"/>
                  <a:pt x="2170250" y="1104075"/>
                </a:cubicBezTo>
                <a:cubicBezTo>
                  <a:pt x="2027530" y="1128271"/>
                  <a:pt x="1772126" y="1060892"/>
                  <a:pt x="1626328" y="1104075"/>
                </a:cubicBezTo>
                <a:cubicBezTo>
                  <a:pt x="1480530" y="1147258"/>
                  <a:pt x="1286111" y="1033807"/>
                  <a:pt x="1033452" y="1104075"/>
                </a:cubicBezTo>
                <a:cubicBezTo>
                  <a:pt x="780793" y="1174343"/>
                  <a:pt x="792056" y="1093120"/>
                  <a:pt x="636389" y="1104075"/>
                </a:cubicBezTo>
                <a:cubicBezTo>
                  <a:pt x="480722" y="1115030"/>
                  <a:pt x="256828" y="1091262"/>
                  <a:pt x="0" y="1104075"/>
                </a:cubicBezTo>
                <a:cubicBezTo>
                  <a:pt x="-4544" y="861903"/>
                  <a:pt x="64772" y="672856"/>
                  <a:pt x="0" y="529956"/>
                </a:cubicBezTo>
                <a:cubicBezTo>
                  <a:pt x="-64772" y="387056"/>
                  <a:pt x="48113" y="259816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10232909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b="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sz="44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مدیریت </a:t>
            </a:r>
            <a:r>
              <a:rPr lang="fa-IR" sz="4400" b="1" dirty="0" err="1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Book Antiqua" panose="02040602050305030304" pitchFamily="18" charset="0"/>
                <a:cs typeface="B Nazanin" panose="00000400000000000000" pitchFamily="2" charset="-78"/>
              </a:rPr>
              <a:t>چالش‌ها</a:t>
            </a:r>
            <a:endParaRPr lang="en-US" sz="4400" b="1" dirty="0">
              <a:ln>
                <a:solidFill>
                  <a:schemeClr val="tx1"/>
                </a:solidFill>
              </a:ln>
              <a:solidFill>
                <a:srgbClr val="C00000"/>
              </a:solidFill>
              <a:latin typeface="Book Antiqua" panose="02040602050305030304" pitchFamily="18" charset="0"/>
              <a:cs typeface="B Nazanin" panose="00000400000000000000" pitchFamily="2" charset="-78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3F4D90BB-8146-44F3-B987-90963EA22E11}"/>
              </a:ext>
            </a:extLst>
          </p:cNvPr>
          <p:cNvSpPr/>
          <p:nvPr/>
        </p:nvSpPr>
        <p:spPr>
          <a:xfrm rot="10800000">
            <a:off x="5551714" y="2741294"/>
            <a:ext cx="1306286" cy="64673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5748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913F-20C2-460E-9615-D3C08505B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122416"/>
            <a:ext cx="11658600" cy="3218688"/>
          </a:xfrm>
        </p:spPr>
        <p:txBody>
          <a:bodyPr>
            <a:normAutofit/>
          </a:bodyPr>
          <a:lstStyle/>
          <a:p>
            <a:pPr algn="ctr"/>
            <a:r>
              <a:rPr lang="fa-IR" sz="8800" b="1" i="1" u="sng" dirty="0">
                <a:solidFill>
                  <a:srgbClr val="0070C0"/>
                </a:solidFill>
                <a:cs typeface="B Nazanin" panose="00000400000000000000" pitchFamily="2" charset="-78"/>
              </a:rPr>
              <a:t>سپاس فراوان</a:t>
            </a:r>
            <a:endParaRPr lang="en-US" sz="8800" b="1" i="1" u="sng" dirty="0">
              <a:solidFill>
                <a:srgbClr val="0070C0"/>
              </a:solidFill>
              <a:cs typeface="B Nazanin" panose="00000400000000000000" pitchFamily="2" charset="-78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296F51-5E21-4CC5-9453-04DC5914F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4278" y="9341104"/>
            <a:ext cx="6019665" cy="1306576"/>
          </a:xfrm>
        </p:spPr>
        <p:txBody>
          <a:bodyPr/>
          <a:lstStyle/>
          <a:p>
            <a:r>
              <a:rPr lang="en-US" sz="4000" dirty="0"/>
              <a:t>Phase </a:t>
            </a:r>
            <a:r>
              <a:rPr lang="fa-IR" sz="4000" dirty="0"/>
              <a:t>3</a:t>
            </a:r>
            <a:r>
              <a:rPr lang="en-US" sz="4000" dirty="0"/>
              <a:t> - Khordad 1403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DA9782-B8CD-406B-9443-4799B6CDDA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302" y="2544986"/>
            <a:ext cx="3589395" cy="3577430"/>
          </a:xfrm>
          <a:prstGeom prst="ellipse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4DBC1-2B95-47FB-ADCA-85C3E7F7F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19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630627D-8BE8-4693-820B-B61FFD0D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92054" y="10297254"/>
            <a:ext cx="6731890" cy="1306576"/>
          </a:xfrm>
        </p:spPr>
        <p:txBody>
          <a:bodyPr vert="horz" lIns="91440" tIns="45720" rIns="91440" bIns="45720" rtlCol="0" anchor="ctr"/>
          <a:lstStyle/>
          <a:p>
            <a:pPr algn="ctr" rtl="1">
              <a:lnSpc>
                <a:spcPct val="150000"/>
              </a:lnSpc>
            </a:pPr>
            <a:r>
              <a:rPr lang="en-US" sz="2800" b="1" dirty="0" err="1">
                <a:cs typeface="B Nazanin" panose="00000400000000000000" pitchFamily="2" charset="-78"/>
              </a:rPr>
              <a:t>تحلیل</a:t>
            </a:r>
            <a:r>
              <a:rPr lang="en-US" sz="2800" b="1" dirty="0">
                <a:cs typeface="B Nazanin" panose="00000400000000000000" pitchFamily="2" charset="-78"/>
              </a:rPr>
              <a:t> و </a:t>
            </a:r>
            <a:r>
              <a:rPr lang="en-US" sz="2800" b="1" dirty="0" err="1">
                <a:cs typeface="B Nazanin" panose="00000400000000000000" pitchFamily="2" charset="-78"/>
              </a:rPr>
              <a:t>طراحی</a:t>
            </a:r>
            <a:r>
              <a:rPr lang="en-US" sz="2800" b="1" dirty="0">
                <a:cs typeface="B Nazanin" panose="00000400000000000000" pitchFamily="2" charset="-78"/>
              </a:rPr>
              <a:t> </a:t>
            </a:r>
            <a:r>
              <a:rPr lang="en-US" sz="2800" b="1" dirty="0" err="1">
                <a:cs typeface="B Nazanin" panose="00000400000000000000" pitchFamily="2" charset="-78"/>
              </a:rPr>
              <a:t>سیستم‌ها</a:t>
            </a:r>
            <a:r>
              <a:rPr lang="en-US" sz="2800" b="1" dirty="0">
                <a:cs typeface="B Nazanin" panose="00000400000000000000" pitchFamily="2" charset="-78"/>
              </a:rPr>
              <a:t> |</a:t>
            </a:r>
            <a:r>
              <a:rPr lang="fa-IR" sz="2800" b="1" dirty="0">
                <a:cs typeface="B Nazanin" panose="00000400000000000000" pitchFamily="2" charset="-78"/>
              </a:rPr>
              <a:t> </a:t>
            </a:r>
            <a:r>
              <a:rPr lang="en-US" sz="2800" b="1" dirty="0" err="1">
                <a:cs typeface="B Nazanin" panose="00000400000000000000" pitchFamily="2" charset="-78"/>
              </a:rPr>
              <a:t>ارائه</a:t>
            </a:r>
            <a:r>
              <a:rPr lang="en-US" sz="2800" b="1" dirty="0">
                <a:cs typeface="B Nazanin" panose="00000400000000000000" pitchFamily="2" charset="-78"/>
              </a:rPr>
              <a:t> </a:t>
            </a:r>
            <a:r>
              <a:rPr lang="en-US" sz="2800" b="1" dirty="0" err="1">
                <a:cs typeface="B Nazanin" panose="00000400000000000000" pitchFamily="2" charset="-78"/>
              </a:rPr>
              <a:t>فاز</a:t>
            </a:r>
            <a:r>
              <a:rPr lang="en-US" sz="2800" b="1" dirty="0">
                <a:cs typeface="B Nazanin" panose="00000400000000000000" pitchFamily="2" charset="-78"/>
              </a:rPr>
              <a:t> </a:t>
            </a:r>
            <a:r>
              <a:rPr lang="fa-IR" sz="2800" b="1" dirty="0">
                <a:cs typeface="B Nazanin" panose="00000400000000000000" pitchFamily="2" charset="-78"/>
              </a:rPr>
              <a:t>سوم</a:t>
            </a:r>
            <a:r>
              <a:rPr lang="en-US" sz="2800" b="1" dirty="0">
                <a:cs typeface="B Nazanin" panose="00000400000000000000" pitchFamily="2" charset="-78"/>
              </a:rPr>
              <a:t>| </a:t>
            </a:r>
            <a:r>
              <a:rPr lang="en-US" sz="2800" b="1" dirty="0" err="1">
                <a:cs typeface="B Nazanin" panose="00000400000000000000" pitchFamily="2" charset="-78"/>
              </a:rPr>
              <a:t>گروه</a:t>
            </a:r>
            <a:r>
              <a:rPr lang="en-US" sz="2800" b="1" dirty="0">
                <a:cs typeface="B Nazanin" panose="00000400000000000000" pitchFamily="2" charset="-78"/>
              </a:rPr>
              <a:t> </a:t>
            </a:r>
            <a:r>
              <a:rPr lang="fa-IR" sz="2800" b="1" dirty="0">
                <a:cs typeface="B Nazanin" panose="00000400000000000000" pitchFamily="2" charset="-78"/>
              </a:rPr>
              <a:t>15</a:t>
            </a:r>
            <a:r>
              <a:rPr lang="en-US" sz="2800" b="1" dirty="0">
                <a:cs typeface="B Nazanin" panose="00000400000000000000" pitchFamily="2" charset="-78"/>
              </a:rPr>
              <a:t> </a:t>
            </a:r>
            <a:br>
              <a:rPr lang="en-US" sz="2800" b="1" dirty="0">
                <a:cs typeface="B Nazanin" panose="00000400000000000000" pitchFamily="2" charset="-78"/>
              </a:rPr>
            </a:br>
            <a:r>
              <a:rPr lang="fa-IR" sz="28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8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8869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48E0F-B7A0-4B97-9467-161F805B2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8" y="981355"/>
            <a:ext cx="4665097" cy="1735836"/>
          </a:xfrm>
        </p:spPr>
        <p:txBody>
          <a:bodyPr>
            <a:normAutofit fontScale="90000"/>
          </a:bodyPr>
          <a:lstStyle/>
          <a:p>
            <a:r>
              <a:rPr lang="en-US" u="sng" dirty="0">
                <a:latin typeface="Arial Black" panose="020B0A04020102020204" pitchFamily="34" charset="0"/>
              </a:rPr>
              <a:t>RACI </a:t>
            </a:r>
            <a:r>
              <a:rPr lang="en-US" dirty="0">
                <a:latin typeface="Arial Black" panose="020B0A04020102020204" pitchFamily="34" charset="0"/>
              </a:rPr>
              <a:t>Matrix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16A6915-52BF-4805-B7D5-4DE3F387C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9" t="6246" r="5131" b="6246"/>
          <a:stretch/>
        </p:blipFill>
        <p:spPr>
          <a:xfrm>
            <a:off x="1380931" y="2717191"/>
            <a:ext cx="10918878" cy="7499739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26EF17-0AD2-4A19-B761-710825DB2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946" y="338150"/>
            <a:ext cx="2183118" cy="2175841"/>
          </a:xfrm>
          <a:prstGeom prst="ellipse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4A0E06-7AA0-4523-AA5D-A9F0E94D1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2</a:t>
            </a:fld>
            <a:r>
              <a:rPr lang="en-US" dirty="0"/>
              <a:t>/1</a:t>
            </a:r>
            <a:r>
              <a:rPr lang="fa-IR" dirty="0"/>
              <a:t>9</a:t>
            </a:r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7C30A366-90E1-431B-A294-C3AC5AB140DE}"/>
              </a:ext>
            </a:extLst>
          </p:cNvPr>
          <p:cNvSpPr txBox="1">
            <a:spLocks/>
          </p:cNvSpPr>
          <p:nvPr/>
        </p:nvSpPr>
        <p:spPr>
          <a:xfrm>
            <a:off x="1219207" y="10672101"/>
            <a:ext cx="11505811" cy="1215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5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latin typeface="Arial Black" panose="020B0A04020102020204" pitchFamily="34" charset="0"/>
              </a:rPr>
              <a:t>A : Accountable</a:t>
            </a:r>
            <a:r>
              <a:rPr lang="fa-IR" sz="3200" dirty="0">
                <a:latin typeface="Arial Black" panose="020B0A04020102020204" pitchFamily="34" charset="0"/>
              </a:rPr>
              <a:t>		</a:t>
            </a:r>
            <a:r>
              <a:rPr lang="en-US" sz="3200" dirty="0">
                <a:latin typeface="Arial Black" panose="020B0A04020102020204" pitchFamily="34" charset="0"/>
              </a:rPr>
              <a:t>R : Responsible</a:t>
            </a:r>
          </a:p>
          <a:p>
            <a:pPr algn="ctr"/>
            <a:r>
              <a:rPr lang="en-US" sz="3200" dirty="0">
                <a:latin typeface="Arial Black" panose="020B0A04020102020204" pitchFamily="34" charset="0"/>
              </a:rPr>
              <a:t>C : Counselor</a:t>
            </a:r>
            <a:r>
              <a:rPr lang="fa-IR" sz="3200" dirty="0">
                <a:latin typeface="Arial Black" panose="020B0A04020102020204" pitchFamily="34" charset="0"/>
              </a:rPr>
              <a:t>			</a:t>
            </a:r>
            <a:r>
              <a:rPr lang="en-US" sz="3200" dirty="0">
                <a:latin typeface="Arial Black" panose="020B0A04020102020204" pitchFamily="34" charset="0"/>
              </a:rPr>
              <a:t>I : Informed</a:t>
            </a: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44B25D4A-F690-4AA1-8036-46D228957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F1E04F8F-7FC4-45AA-82F9-47BD51B080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03533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6600B-4824-4322-A442-A731631A6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599626"/>
            <a:ext cx="9686613" cy="2175841"/>
          </a:xfrm>
        </p:spPr>
        <p:txBody>
          <a:bodyPr>
            <a:normAutofit fontScale="90000"/>
          </a:bodyPr>
          <a:lstStyle/>
          <a:p>
            <a:pPr algn="r" rtl="1"/>
            <a:r>
              <a:rPr lang="fa-IR" sz="8000" b="1" cap="none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cs typeface="B Nazanin" panose="00000400000000000000" pitchFamily="2" charset="-78"/>
              </a:rPr>
              <a:t>پدیدآورندگان</a:t>
            </a:r>
            <a:br>
              <a:rPr lang="en-US" sz="8000" b="1" cap="none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cs typeface="B Nazanin" panose="00000400000000000000" pitchFamily="2" charset="-78"/>
              </a:rPr>
            </a:br>
            <a:r>
              <a:rPr lang="en-US" sz="8000" b="1" cap="none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cs typeface="B Nazanin" panose="00000400000000000000" pitchFamily="2" charset="-78"/>
              </a:rPr>
              <a:t>			</a:t>
            </a:r>
            <a:r>
              <a:rPr lang="fa-IR" sz="6000" b="1" cap="none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cs typeface="B Nazanin" panose="00000400000000000000" pitchFamily="2" charset="-78"/>
              </a:rPr>
              <a:t>(به ترتیب حروف الفبا)</a:t>
            </a:r>
            <a:endParaRPr lang="en-US" sz="8000" b="1" cap="none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99066-C218-48A8-ABD2-AED890689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085" y="3149600"/>
            <a:ext cx="8154035" cy="9060889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marL="914400" indent="-690563" algn="just" rtl="1">
              <a:lnSpc>
                <a:spcPct val="150000"/>
              </a:lnSpc>
              <a:buFont typeface="Rockwell" panose="02060603020205020403" pitchFamily="18" charset="0"/>
              <a:buChar char="#"/>
            </a:pPr>
            <a:r>
              <a:rPr lang="fa-IR" sz="4800" b="1" dirty="0" err="1">
                <a:ln/>
                <a:cs typeface="B Nazanin" panose="00000400000000000000" pitchFamily="2" charset="-78"/>
              </a:rPr>
              <a:t>عرفانه</a:t>
            </a:r>
            <a:r>
              <a:rPr lang="fa-IR" sz="4800" b="1" dirty="0">
                <a:ln/>
                <a:cs typeface="B Nazanin" panose="00000400000000000000" pitchFamily="2" charset="-78"/>
              </a:rPr>
              <a:t> ابوالقاسمی</a:t>
            </a:r>
          </a:p>
          <a:p>
            <a:pPr marL="1706563" indent="-690563" algn="just" rtl="1">
              <a:lnSpc>
                <a:spcPct val="150000"/>
              </a:lnSpc>
              <a:buFont typeface="Rockwell" panose="02060603020205020403" pitchFamily="18" charset="0"/>
              <a:buChar char="#"/>
            </a:pPr>
            <a:r>
              <a:rPr lang="fa-IR" sz="4800" b="1" dirty="0">
                <a:ln/>
                <a:cs typeface="B Nazanin" panose="00000400000000000000" pitchFamily="2" charset="-78"/>
              </a:rPr>
              <a:t> فرنوش ایزدیار</a:t>
            </a:r>
          </a:p>
          <a:p>
            <a:pPr marL="2519363" indent="-690563" algn="just" rtl="1">
              <a:lnSpc>
                <a:spcPct val="150000"/>
              </a:lnSpc>
              <a:buFont typeface="Rockwell" panose="02060603020205020403" pitchFamily="18" charset="0"/>
              <a:buChar char="#"/>
            </a:pPr>
            <a:r>
              <a:rPr lang="fa-IR" sz="4800" b="1" dirty="0">
                <a:ln/>
                <a:cs typeface="B Nazanin" panose="00000400000000000000" pitchFamily="2" charset="-78"/>
              </a:rPr>
              <a:t>شادی شاهی محمدی</a:t>
            </a:r>
          </a:p>
          <a:p>
            <a:pPr marL="3311525" indent="-690563" algn="just" rtl="1">
              <a:lnSpc>
                <a:spcPct val="150000"/>
              </a:lnSpc>
              <a:buFont typeface="Rockwell" panose="02060603020205020403" pitchFamily="18" charset="0"/>
              <a:buChar char="#"/>
            </a:pPr>
            <a:r>
              <a:rPr lang="fa-IR" sz="4800" b="1" dirty="0">
                <a:ln/>
                <a:cs typeface="B Nazanin" panose="00000400000000000000" pitchFamily="2" charset="-78"/>
              </a:rPr>
              <a:t>ریحانه </a:t>
            </a:r>
            <a:r>
              <a:rPr lang="fa-IR" sz="4800" b="1" dirty="0" err="1">
                <a:ln/>
                <a:cs typeface="B Nazanin" panose="00000400000000000000" pitchFamily="2" charset="-78"/>
              </a:rPr>
              <a:t>شیرانی</a:t>
            </a:r>
            <a:endParaRPr lang="fa-IR" sz="4800" b="1" dirty="0">
              <a:ln/>
              <a:cs typeface="B Nazanin" panose="00000400000000000000" pitchFamily="2" charset="-78"/>
            </a:endParaRPr>
          </a:p>
          <a:p>
            <a:pPr marL="4064000" indent="-690563" algn="just" rtl="1">
              <a:lnSpc>
                <a:spcPct val="150000"/>
              </a:lnSpc>
              <a:buFont typeface="Rockwell" panose="02060603020205020403" pitchFamily="18" charset="0"/>
              <a:buChar char="#"/>
            </a:pPr>
            <a:r>
              <a:rPr lang="fa-IR" sz="4800" b="1" dirty="0">
                <a:ln/>
                <a:cs typeface="B Nazanin" panose="00000400000000000000" pitchFamily="2" charset="-78"/>
              </a:rPr>
              <a:t>فاطمه </a:t>
            </a:r>
            <a:r>
              <a:rPr lang="fa-IR" sz="4800" b="1" dirty="0" err="1">
                <a:ln/>
                <a:cs typeface="B Nazanin" panose="00000400000000000000" pitchFamily="2" charset="-78"/>
              </a:rPr>
              <a:t>مهدیزاده</a:t>
            </a:r>
            <a:endParaRPr lang="fa-IR" sz="4800" b="1" dirty="0">
              <a:ln/>
              <a:cs typeface="B Nazanin" panose="00000400000000000000" pitchFamily="2" charset="-78"/>
            </a:endParaRPr>
          </a:p>
          <a:p>
            <a:pPr marL="4856163" indent="-690563" algn="just" rtl="1">
              <a:lnSpc>
                <a:spcPct val="150000"/>
              </a:lnSpc>
              <a:buFont typeface="Rockwell" panose="02060603020205020403" pitchFamily="18" charset="0"/>
              <a:buChar char="#"/>
            </a:pPr>
            <a:r>
              <a:rPr lang="fa-IR" sz="4800" b="1" dirty="0" err="1">
                <a:ln/>
                <a:cs typeface="B Nazanin" panose="00000400000000000000" pitchFamily="2" charset="-78"/>
              </a:rPr>
              <a:t>حانیه</a:t>
            </a:r>
            <a:r>
              <a:rPr lang="fa-IR" sz="4800" b="1" dirty="0">
                <a:ln/>
                <a:cs typeface="B Nazanin" panose="00000400000000000000" pitchFamily="2" charset="-78"/>
              </a:rPr>
              <a:t> میرزاده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1F8681-F5B5-430B-96F3-DCF923F27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3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473F0A-35CD-4384-A4D6-550CC12D9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946" y="247213"/>
            <a:ext cx="2183118" cy="2175841"/>
          </a:xfrm>
          <a:prstGeom prst="ellipse">
            <a:avLst/>
          </a:prstGeom>
        </p:spPr>
      </p:pic>
      <p:pic>
        <p:nvPicPr>
          <p:cNvPr id="1026" name="Picture 2" descr="Iranian postage stamp commemorating the 1100th birthday of Abū Bakr  Muhammad ibn Zakariyyā al-Rāzī (Rhazes) - Science History Institute Digital  Collections">
            <a:extLst>
              <a:ext uri="{FF2B5EF4-FFF2-40B4-BE49-F238E27FC236}">
                <a16:creationId xmlns:a16="http://schemas.microsoft.com/office/drawing/2014/main" id="{F0E7FCE7-E206-4BC7-AEA0-89FD23489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3840" y="6665595"/>
            <a:ext cx="4899980" cy="5879976"/>
          </a:xfrm>
          <a:prstGeom prst="rect">
            <a:avLst/>
          </a:prstGeom>
          <a:noFill/>
          <a:ln>
            <a:solidFill>
              <a:schemeClr val="accent3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2E423CA5-E1E4-44F1-A901-B700DA477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0" name="Date Placeholder 8">
            <a:extLst>
              <a:ext uri="{FF2B5EF4-FFF2-40B4-BE49-F238E27FC236}">
                <a16:creationId xmlns:a16="http://schemas.microsoft.com/office/drawing/2014/main" id="{B921B7FC-11A0-4231-A5F8-2DD36D56B1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2325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33053-034D-4F6B-81F0-34DB160B1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0186" y="1238250"/>
            <a:ext cx="9176754" cy="1383690"/>
          </a:xfrm>
        </p:spPr>
        <p:txBody>
          <a:bodyPr anchor="ctr">
            <a:normAutofit/>
          </a:bodyPr>
          <a:lstStyle/>
          <a:p>
            <a:pPr marL="0" indent="0" algn="ctr" rtl="1">
              <a:buNone/>
            </a:pPr>
            <a:r>
              <a:rPr lang="fa-IR" sz="6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B Nazanin" panose="00000400000000000000" pitchFamily="2" charset="-78"/>
              </a:rPr>
              <a:t>در </a:t>
            </a:r>
            <a:r>
              <a:rPr lang="en-US" sz="6600" b="1" u="sng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B Nazanin" panose="00000400000000000000" pitchFamily="2" charset="-78"/>
              </a:rPr>
              <a:t>Trello</a:t>
            </a:r>
            <a:r>
              <a:rPr lang="fa-IR" sz="6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B Nazanin" panose="00000400000000000000" pitchFamily="2" charset="-78"/>
              </a:rPr>
              <a:t>...</a:t>
            </a:r>
            <a:endParaRPr lang="en-US" sz="66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B Nazanin" panose="00000400000000000000" pitchFamily="2" charset="-78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1C7A0D-9C04-44A0-8808-740A48CC8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725019" y="12545571"/>
            <a:ext cx="720090" cy="730250"/>
          </a:xfrm>
        </p:spPr>
        <p:txBody>
          <a:bodyPr/>
          <a:lstStyle/>
          <a:p>
            <a:fld id="{B01538AC-CE29-4D33-9BFA-5C012CEA10F2}" type="slidenum">
              <a:rPr lang="en-US" smtClean="0"/>
              <a:t>4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D42FDF-680D-46FE-AA0B-174DF1A33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296" y="242899"/>
            <a:ext cx="2183118" cy="2175841"/>
          </a:xfrm>
          <a:prstGeom prst="ellipse">
            <a:avLst/>
          </a:prstGeom>
        </p:spPr>
      </p:pic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7ED077E1-4346-4D45-A6AF-F0232EFDF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D80EEC08-AC46-4425-BB87-F9B5F76670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B75070-6B96-4321-9933-124CBEBFBFF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00" y="3195751"/>
            <a:ext cx="13071400" cy="836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613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F60B5-C677-4561-BC90-ABBBDDADD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39" y="4161453"/>
            <a:ext cx="12618720" cy="7916123"/>
          </a:xfrm>
        </p:spPr>
        <p:txBody>
          <a:bodyPr anchor="ctr">
            <a:normAutofit/>
          </a:bodyPr>
          <a:lstStyle/>
          <a:p>
            <a:pPr marL="514350" indent="-514350" algn="just" rtl="1">
              <a:lnSpc>
                <a:spcPct val="100000"/>
              </a:lnSpc>
              <a:buClrTx/>
              <a:buFont typeface="+mj-lt"/>
              <a:buAutoNum type="arabicPeriod"/>
            </a:pPr>
            <a:r>
              <a:rPr lang="fa-IR" sz="4000" b="1" dirty="0">
                <a:effectLst/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سیستم باید بتواند کاربران را ثبت نام کند.</a:t>
            </a:r>
            <a:endParaRPr lang="en-US" sz="4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14350" indent="-514350" algn="just" rtl="1">
              <a:lnSpc>
                <a:spcPct val="100000"/>
              </a:lnSpc>
              <a:buClrTx/>
              <a:buFont typeface="+mj-lt"/>
              <a:buAutoNum type="arabicPeriod"/>
            </a:pPr>
            <a:r>
              <a:rPr lang="fa-IR" sz="4000" b="1" dirty="0">
                <a:effectLst/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سیستم باید بتواند بسته را از فرستنده دریافت کند.</a:t>
            </a:r>
            <a:endParaRPr lang="en-US" sz="4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14350" indent="-514350" algn="just" rtl="1">
              <a:lnSpc>
                <a:spcPct val="100000"/>
              </a:lnSpc>
              <a:buClrTx/>
              <a:buFont typeface="+mj-lt"/>
              <a:buAutoNum type="arabicPeriod"/>
            </a:pPr>
            <a:r>
              <a:rPr lang="fa-IR" sz="4000" b="1" dirty="0">
                <a:effectLst/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سیستم باید بتواند در صورتی که فرستنده، ارسال عمومی را برگزید، بسته را به مقصد ارسال کند.</a:t>
            </a:r>
            <a:endParaRPr lang="en-US" sz="4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14350" indent="-514350" algn="just" rtl="1">
              <a:lnSpc>
                <a:spcPct val="100000"/>
              </a:lnSpc>
              <a:buClrTx/>
              <a:buFont typeface="+mj-lt"/>
              <a:buAutoNum type="arabicPeriod"/>
            </a:pPr>
            <a:r>
              <a:rPr lang="fa-IR" sz="4000" b="1" dirty="0">
                <a:effectLst/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سیستم باید بتواند در صورتی که فرستنده، ارسال عمومی را برگزید، بسته را به گیرنده تحویل دهد.</a:t>
            </a:r>
            <a:endParaRPr lang="en-US" sz="4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14350" indent="-514350" algn="just" rtl="1">
              <a:lnSpc>
                <a:spcPct val="100000"/>
              </a:lnSpc>
              <a:buClrTx/>
              <a:buFont typeface="+mj-lt"/>
              <a:buAutoNum type="arabicPeriod"/>
            </a:pPr>
            <a:r>
              <a:rPr lang="fa-IR" sz="4000" b="1" dirty="0">
                <a:effectLst/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سیستم باید بتواند </a:t>
            </a:r>
            <a:r>
              <a:rPr lang="fa-IR" sz="4000" b="1" dirty="0" err="1">
                <a:effectLst/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حساب­های</a:t>
            </a:r>
            <a:r>
              <a:rPr lang="fa-IR" sz="4000" b="1" dirty="0">
                <a:effectLst/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کاربران را مدیریت کند.</a:t>
            </a:r>
          </a:p>
          <a:p>
            <a:pPr marL="514350" indent="-514350" algn="just" rtl="1">
              <a:lnSpc>
                <a:spcPct val="100000"/>
              </a:lnSpc>
              <a:buClrTx/>
              <a:buFont typeface="+mj-lt"/>
              <a:buAutoNum type="arabicPeriod"/>
            </a:pPr>
            <a:r>
              <a:rPr lang="fa-IR" sz="4000" b="1" dirty="0"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و ...</a:t>
            </a:r>
            <a:endParaRPr lang="en-US" sz="4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2E2D77-D74D-41BD-9668-BA9A0409A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5</a:t>
            </a:fld>
            <a:r>
              <a:rPr lang="en-US" dirty="0"/>
              <a:t>/</a:t>
            </a:r>
            <a:r>
              <a:rPr lang="fa-IR" dirty="0"/>
              <a:t>19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A588D9-9D5B-40A9-8F25-1CDFC9AAC4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2382" y="-203200"/>
            <a:ext cx="13671236" cy="827469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C65606C-717F-4F2E-ACB2-268E906ED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610" y="2926080"/>
            <a:ext cx="9534779" cy="3123792"/>
          </a:xfrm>
        </p:spPr>
        <p:txBody>
          <a:bodyPr>
            <a:prstTxWarp prst="textArchUp">
              <a:avLst/>
            </a:prstTxWarp>
            <a:normAutofit/>
          </a:bodyPr>
          <a:lstStyle/>
          <a:p>
            <a:pPr algn="ctr" rtl="1">
              <a:lnSpc>
                <a:spcPct val="100000"/>
              </a:lnSpc>
            </a:pPr>
            <a:r>
              <a:rPr lang="fa-IR" sz="8800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cs typeface="B Nazanin" panose="00000400000000000000" pitchFamily="2" charset="-78"/>
              </a:rPr>
              <a:t>بخشی از</a:t>
            </a:r>
            <a:br>
              <a:rPr lang="fa-IR" sz="8800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cs typeface="B Nazanin" panose="00000400000000000000" pitchFamily="2" charset="-78"/>
              </a:rPr>
            </a:br>
            <a:r>
              <a:rPr lang="fa-IR" sz="8800" b="1" cap="none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cs typeface="B Nazanin" panose="00000400000000000000" pitchFamily="2" charset="-78"/>
              </a:rPr>
              <a:t>نیازمندی‌های</a:t>
            </a:r>
            <a:r>
              <a:rPr lang="fa-IR" sz="8800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cs typeface="B Nazanin" panose="00000400000000000000" pitchFamily="2" charset="-78"/>
              </a:rPr>
              <a:t> کارکردی</a:t>
            </a:r>
            <a:endParaRPr lang="en-US" sz="8800" b="1" dirty="0">
              <a:solidFill>
                <a:srgbClr val="C00000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  <a:outerShdw blurRad="60007" dir="2000400" sy="-30000" kx="-800400" algn="bl" rotWithShape="0">
                  <a:prstClr val="black">
                    <a:alpha val="20000"/>
                  </a:prstClr>
                </a:outerShdw>
              </a:effectLst>
              <a:cs typeface="B Nazanin" panose="00000400000000000000" pitchFamily="2" charset="-78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C15A5F-8C6F-4B01-9E5F-CDD7432220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39" y="550503"/>
            <a:ext cx="2183118" cy="2175841"/>
          </a:xfrm>
          <a:prstGeom prst="ellipse">
            <a:avLst/>
          </a:prstGeom>
        </p:spPr>
      </p:pic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90A3146E-EB0D-48B8-A61E-B07B479EA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0488ECB2-EF68-448C-A340-0DA6CA7F8E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6974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A45688F-B5A0-4DC5-8C45-5BA363CBBC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953762"/>
            <a:ext cx="13716000" cy="10591809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AE7DC-B181-44A4-91D5-87A3B94C2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7C37AA-DF81-4B8E-8F57-4A916C68E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6</a:t>
            </a:fld>
            <a:r>
              <a:rPr lang="en-US" dirty="0"/>
              <a:t>/</a:t>
            </a:r>
            <a:r>
              <a:rPr lang="fa-IR" dirty="0"/>
              <a:t>19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119D07-4E04-4388-A119-D5897045D8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946" y="247213"/>
            <a:ext cx="2183118" cy="2175841"/>
          </a:xfrm>
          <a:prstGeom prst="ellipse">
            <a:avLst/>
          </a:prstGeom>
        </p:spPr>
      </p:pic>
      <p:sp>
        <p:nvSpPr>
          <p:cNvPr id="118" name="Date Placeholder 117">
            <a:extLst>
              <a:ext uri="{FF2B5EF4-FFF2-40B4-BE49-F238E27FC236}">
                <a16:creationId xmlns:a16="http://schemas.microsoft.com/office/drawing/2014/main" id="{5A3757A8-E721-4F05-A8A9-778126C245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21120" y="12545571"/>
            <a:ext cx="62501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CDCB554-9845-4B24-93CC-A62FA2187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2409" y="648354"/>
            <a:ext cx="5877422" cy="1774700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fa-IR" sz="11500" b="1" u="sng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B Nazanin" panose="00000400000000000000" pitchFamily="2" charset="-78"/>
              </a:rPr>
              <a:t>مدل‌دامنه</a:t>
            </a:r>
            <a:endParaRPr lang="en-US" sz="11500" b="1" u="sng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6506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r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6213CA7-CBC7-4136-BB41-58033AA05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339" y="2582105"/>
            <a:ext cx="11365409" cy="1022800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89AAE1-E7B3-41F7-8615-C32D381E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7</a:t>
            </a:fld>
            <a:r>
              <a:rPr lang="en-US" dirty="0"/>
              <a:t>/</a:t>
            </a:r>
            <a:r>
              <a:rPr lang="fa-IR" dirty="0"/>
              <a:t>19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9E6D8BA-71E2-49F0-AB74-A07ADE5BE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039" y="670806"/>
            <a:ext cx="2183118" cy="2175841"/>
          </a:xfrm>
          <a:prstGeom prst="ellipse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A90F7FA-4071-4793-81DC-8843B3AE7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5790" y="670806"/>
            <a:ext cx="4254500" cy="1877383"/>
          </a:xfrm>
          <a:custGeom>
            <a:avLst/>
            <a:gdLst>
              <a:gd name="connsiteX0" fmla="*/ 0 w 4254500"/>
              <a:gd name="connsiteY0" fmla="*/ 0 h 1877383"/>
              <a:gd name="connsiteX1" fmla="*/ 404178 w 4254500"/>
              <a:gd name="connsiteY1" fmla="*/ 0 h 1877383"/>
              <a:gd name="connsiteX2" fmla="*/ 893445 w 4254500"/>
              <a:gd name="connsiteY2" fmla="*/ 0 h 1877383"/>
              <a:gd name="connsiteX3" fmla="*/ 1467803 w 4254500"/>
              <a:gd name="connsiteY3" fmla="*/ 0 h 1877383"/>
              <a:gd name="connsiteX4" fmla="*/ 1871980 w 4254500"/>
              <a:gd name="connsiteY4" fmla="*/ 0 h 1877383"/>
              <a:gd name="connsiteX5" fmla="*/ 2276158 w 4254500"/>
              <a:gd name="connsiteY5" fmla="*/ 0 h 1877383"/>
              <a:gd name="connsiteX6" fmla="*/ 2680335 w 4254500"/>
              <a:gd name="connsiteY6" fmla="*/ 0 h 1877383"/>
              <a:gd name="connsiteX7" fmla="*/ 3084513 w 4254500"/>
              <a:gd name="connsiteY7" fmla="*/ 0 h 1877383"/>
              <a:gd name="connsiteX8" fmla="*/ 3488690 w 4254500"/>
              <a:gd name="connsiteY8" fmla="*/ 0 h 1877383"/>
              <a:gd name="connsiteX9" fmla="*/ 4254500 w 4254500"/>
              <a:gd name="connsiteY9" fmla="*/ 0 h 1877383"/>
              <a:gd name="connsiteX10" fmla="*/ 4254500 w 4254500"/>
              <a:gd name="connsiteY10" fmla="*/ 506893 h 1877383"/>
              <a:gd name="connsiteX11" fmla="*/ 4254500 w 4254500"/>
              <a:gd name="connsiteY11" fmla="*/ 976239 h 1877383"/>
              <a:gd name="connsiteX12" fmla="*/ 4254500 w 4254500"/>
              <a:gd name="connsiteY12" fmla="*/ 1464359 h 1877383"/>
              <a:gd name="connsiteX13" fmla="*/ 4254500 w 4254500"/>
              <a:gd name="connsiteY13" fmla="*/ 1877383 h 1877383"/>
              <a:gd name="connsiteX14" fmla="*/ 3807778 w 4254500"/>
              <a:gd name="connsiteY14" fmla="*/ 1877383 h 1877383"/>
              <a:gd name="connsiteX15" fmla="*/ 3318510 w 4254500"/>
              <a:gd name="connsiteY15" fmla="*/ 1877383 h 1877383"/>
              <a:gd name="connsiteX16" fmla="*/ 2744153 w 4254500"/>
              <a:gd name="connsiteY16" fmla="*/ 1877383 h 1877383"/>
              <a:gd name="connsiteX17" fmla="*/ 2254885 w 4254500"/>
              <a:gd name="connsiteY17" fmla="*/ 1877383 h 1877383"/>
              <a:gd name="connsiteX18" fmla="*/ 1808163 w 4254500"/>
              <a:gd name="connsiteY18" fmla="*/ 1877383 h 1877383"/>
              <a:gd name="connsiteX19" fmla="*/ 1361440 w 4254500"/>
              <a:gd name="connsiteY19" fmla="*/ 1877383 h 1877383"/>
              <a:gd name="connsiteX20" fmla="*/ 957263 w 4254500"/>
              <a:gd name="connsiteY20" fmla="*/ 1877383 h 1877383"/>
              <a:gd name="connsiteX21" fmla="*/ 510540 w 4254500"/>
              <a:gd name="connsiteY21" fmla="*/ 1877383 h 1877383"/>
              <a:gd name="connsiteX22" fmla="*/ 0 w 4254500"/>
              <a:gd name="connsiteY22" fmla="*/ 1877383 h 1877383"/>
              <a:gd name="connsiteX23" fmla="*/ 0 w 4254500"/>
              <a:gd name="connsiteY23" fmla="*/ 1389263 h 1877383"/>
              <a:gd name="connsiteX24" fmla="*/ 0 w 4254500"/>
              <a:gd name="connsiteY24" fmla="*/ 938692 h 1877383"/>
              <a:gd name="connsiteX25" fmla="*/ 0 w 4254500"/>
              <a:gd name="connsiteY25" fmla="*/ 488120 h 1877383"/>
              <a:gd name="connsiteX26" fmla="*/ 0 w 4254500"/>
              <a:gd name="connsiteY26" fmla="*/ 0 h 187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254500" h="1877383" fill="none" extrusionOk="0">
                <a:moveTo>
                  <a:pt x="0" y="0"/>
                </a:moveTo>
                <a:cubicBezTo>
                  <a:pt x="140237" y="-33486"/>
                  <a:pt x="281914" y="44418"/>
                  <a:pt x="404178" y="0"/>
                </a:cubicBezTo>
                <a:cubicBezTo>
                  <a:pt x="526442" y="-44418"/>
                  <a:pt x="672287" y="51465"/>
                  <a:pt x="893445" y="0"/>
                </a:cubicBezTo>
                <a:cubicBezTo>
                  <a:pt x="1114603" y="-51465"/>
                  <a:pt x="1225166" y="32226"/>
                  <a:pt x="1467803" y="0"/>
                </a:cubicBezTo>
                <a:cubicBezTo>
                  <a:pt x="1710440" y="-32226"/>
                  <a:pt x="1757233" y="41519"/>
                  <a:pt x="1871980" y="0"/>
                </a:cubicBezTo>
                <a:cubicBezTo>
                  <a:pt x="1986727" y="-41519"/>
                  <a:pt x="2074788" y="32934"/>
                  <a:pt x="2276158" y="0"/>
                </a:cubicBezTo>
                <a:cubicBezTo>
                  <a:pt x="2477528" y="-32934"/>
                  <a:pt x="2578919" y="5852"/>
                  <a:pt x="2680335" y="0"/>
                </a:cubicBezTo>
                <a:cubicBezTo>
                  <a:pt x="2781751" y="-5852"/>
                  <a:pt x="2986992" y="47927"/>
                  <a:pt x="3084513" y="0"/>
                </a:cubicBezTo>
                <a:cubicBezTo>
                  <a:pt x="3182034" y="-47927"/>
                  <a:pt x="3407626" y="7035"/>
                  <a:pt x="3488690" y="0"/>
                </a:cubicBezTo>
                <a:cubicBezTo>
                  <a:pt x="3569754" y="-7035"/>
                  <a:pt x="3880596" y="27496"/>
                  <a:pt x="4254500" y="0"/>
                </a:cubicBezTo>
                <a:cubicBezTo>
                  <a:pt x="4302634" y="179748"/>
                  <a:pt x="4227388" y="307032"/>
                  <a:pt x="4254500" y="506893"/>
                </a:cubicBezTo>
                <a:cubicBezTo>
                  <a:pt x="4281612" y="706754"/>
                  <a:pt x="4226420" y="766240"/>
                  <a:pt x="4254500" y="976239"/>
                </a:cubicBezTo>
                <a:cubicBezTo>
                  <a:pt x="4282580" y="1186238"/>
                  <a:pt x="4240831" y="1317956"/>
                  <a:pt x="4254500" y="1464359"/>
                </a:cubicBezTo>
                <a:cubicBezTo>
                  <a:pt x="4268169" y="1610762"/>
                  <a:pt x="4245730" y="1781243"/>
                  <a:pt x="4254500" y="1877383"/>
                </a:cubicBezTo>
                <a:cubicBezTo>
                  <a:pt x="4134284" y="1901795"/>
                  <a:pt x="3952669" y="1828157"/>
                  <a:pt x="3807778" y="1877383"/>
                </a:cubicBezTo>
                <a:cubicBezTo>
                  <a:pt x="3662887" y="1926609"/>
                  <a:pt x="3562550" y="1839284"/>
                  <a:pt x="3318510" y="1877383"/>
                </a:cubicBezTo>
                <a:cubicBezTo>
                  <a:pt x="3074470" y="1915482"/>
                  <a:pt x="2944017" y="1871159"/>
                  <a:pt x="2744153" y="1877383"/>
                </a:cubicBezTo>
                <a:cubicBezTo>
                  <a:pt x="2544289" y="1883607"/>
                  <a:pt x="2472420" y="1870888"/>
                  <a:pt x="2254885" y="1877383"/>
                </a:cubicBezTo>
                <a:cubicBezTo>
                  <a:pt x="2037350" y="1883878"/>
                  <a:pt x="1944961" y="1848226"/>
                  <a:pt x="1808163" y="1877383"/>
                </a:cubicBezTo>
                <a:cubicBezTo>
                  <a:pt x="1671365" y="1906540"/>
                  <a:pt x="1546211" y="1854674"/>
                  <a:pt x="1361440" y="1877383"/>
                </a:cubicBezTo>
                <a:cubicBezTo>
                  <a:pt x="1176669" y="1900092"/>
                  <a:pt x="1158538" y="1868802"/>
                  <a:pt x="957263" y="1877383"/>
                </a:cubicBezTo>
                <a:cubicBezTo>
                  <a:pt x="755988" y="1885964"/>
                  <a:pt x="632502" y="1873371"/>
                  <a:pt x="510540" y="1877383"/>
                </a:cubicBezTo>
                <a:cubicBezTo>
                  <a:pt x="388578" y="1881395"/>
                  <a:pt x="224013" y="1831516"/>
                  <a:pt x="0" y="1877383"/>
                </a:cubicBezTo>
                <a:cubicBezTo>
                  <a:pt x="-19029" y="1714684"/>
                  <a:pt x="46585" y="1515811"/>
                  <a:pt x="0" y="1389263"/>
                </a:cubicBezTo>
                <a:cubicBezTo>
                  <a:pt x="-46585" y="1262715"/>
                  <a:pt x="46047" y="1099275"/>
                  <a:pt x="0" y="938692"/>
                </a:cubicBezTo>
                <a:cubicBezTo>
                  <a:pt x="-46047" y="778109"/>
                  <a:pt x="4404" y="695663"/>
                  <a:pt x="0" y="488120"/>
                </a:cubicBezTo>
                <a:cubicBezTo>
                  <a:pt x="-4404" y="280577"/>
                  <a:pt x="1055" y="204790"/>
                  <a:pt x="0" y="0"/>
                </a:cubicBezTo>
                <a:close/>
              </a:path>
              <a:path w="4254500" h="1877383" stroke="0" extrusionOk="0">
                <a:moveTo>
                  <a:pt x="0" y="0"/>
                </a:moveTo>
                <a:cubicBezTo>
                  <a:pt x="207712" y="-4272"/>
                  <a:pt x="385393" y="17034"/>
                  <a:pt x="489268" y="0"/>
                </a:cubicBezTo>
                <a:cubicBezTo>
                  <a:pt x="593143" y="-17034"/>
                  <a:pt x="800716" y="48327"/>
                  <a:pt x="978535" y="0"/>
                </a:cubicBezTo>
                <a:cubicBezTo>
                  <a:pt x="1156354" y="-48327"/>
                  <a:pt x="1310416" y="24791"/>
                  <a:pt x="1552893" y="0"/>
                </a:cubicBezTo>
                <a:cubicBezTo>
                  <a:pt x="1795370" y="-24791"/>
                  <a:pt x="1802539" y="26291"/>
                  <a:pt x="2042160" y="0"/>
                </a:cubicBezTo>
                <a:cubicBezTo>
                  <a:pt x="2281781" y="-26291"/>
                  <a:pt x="2246441" y="1611"/>
                  <a:pt x="2446338" y="0"/>
                </a:cubicBezTo>
                <a:cubicBezTo>
                  <a:pt x="2646235" y="-1611"/>
                  <a:pt x="2833548" y="44656"/>
                  <a:pt x="3020695" y="0"/>
                </a:cubicBezTo>
                <a:cubicBezTo>
                  <a:pt x="3207842" y="-44656"/>
                  <a:pt x="3291478" y="14137"/>
                  <a:pt x="3467418" y="0"/>
                </a:cubicBezTo>
                <a:cubicBezTo>
                  <a:pt x="3643358" y="-14137"/>
                  <a:pt x="4046257" y="55933"/>
                  <a:pt x="4254500" y="0"/>
                </a:cubicBezTo>
                <a:cubicBezTo>
                  <a:pt x="4306096" y="117509"/>
                  <a:pt x="4237447" y="341105"/>
                  <a:pt x="4254500" y="450572"/>
                </a:cubicBezTo>
                <a:cubicBezTo>
                  <a:pt x="4271553" y="560039"/>
                  <a:pt x="4247126" y="809095"/>
                  <a:pt x="4254500" y="901144"/>
                </a:cubicBezTo>
                <a:cubicBezTo>
                  <a:pt x="4261874" y="993193"/>
                  <a:pt x="4252143" y="1174561"/>
                  <a:pt x="4254500" y="1351716"/>
                </a:cubicBezTo>
                <a:cubicBezTo>
                  <a:pt x="4256857" y="1528871"/>
                  <a:pt x="4201677" y="1752129"/>
                  <a:pt x="4254500" y="1877383"/>
                </a:cubicBezTo>
                <a:cubicBezTo>
                  <a:pt x="4092112" y="1897190"/>
                  <a:pt x="3844668" y="1851083"/>
                  <a:pt x="3722688" y="1877383"/>
                </a:cubicBezTo>
                <a:cubicBezTo>
                  <a:pt x="3600708" y="1903683"/>
                  <a:pt x="3459054" y="1868426"/>
                  <a:pt x="3318510" y="1877383"/>
                </a:cubicBezTo>
                <a:cubicBezTo>
                  <a:pt x="3177966" y="1886340"/>
                  <a:pt x="3013727" y="1853542"/>
                  <a:pt x="2914333" y="1877383"/>
                </a:cubicBezTo>
                <a:cubicBezTo>
                  <a:pt x="2814939" y="1901224"/>
                  <a:pt x="2686705" y="1876327"/>
                  <a:pt x="2467610" y="1877383"/>
                </a:cubicBezTo>
                <a:cubicBezTo>
                  <a:pt x="2248515" y="1878439"/>
                  <a:pt x="2206388" y="1875483"/>
                  <a:pt x="2020888" y="1877383"/>
                </a:cubicBezTo>
                <a:cubicBezTo>
                  <a:pt x="1835388" y="1879283"/>
                  <a:pt x="1750026" y="1834034"/>
                  <a:pt x="1489075" y="1877383"/>
                </a:cubicBezTo>
                <a:cubicBezTo>
                  <a:pt x="1228124" y="1920732"/>
                  <a:pt x="1058740" y="1862862"/>
                  <a:pt x="914717" y="1877383"/>
                </a:cubicBezTo>
                <a:cubicBezTo>
                  <a:pt x="770694" y="1891904"/>
                  <a:pt x="701314" y="1863373"/>
                  <a:pt x="510540" y="1877383"/>
                </a:cubicBezTo>
                <a:cubicBezTo>
                  <a:pt x="319766" y="1891393"/>
                  <a:pt x="252895" y="1839408"/>
                  <a:pt x="0" y="1877383"/>
                </a:cubicBezTo>
                <a:cubicBezTo>
                  <a:pt x="-4651" y="1679160"/>
                  <a:pt x="27602" y="1547263"/>
                  <a:pt x="0" y="1370490"/>
                </a:cubicBezTo>
                <a:cubicBezTo>
                  <a:pt x="-27602" y="1193717"/>
                  <a:pt x="57291" y="1001011"/>
                  <a:pt x="0" y="863596"/>
                </a:cubicBezTo>
                <a:cubicBezTo>
                  <a:pt x="-57291" y="726181"/>
                  <a:pt x="14115" y="202505"/>
                  <a:pt x="0" y="0"/>
                </a:cubicBezTo>
                <a:close/>
              </a:path>
            </a:pathLst>
          </a:custGeom>
          <a:solidFill>
            <a:srgbClr val="84CAE3"/>
          </a:solidFill>
          <a:ln w="38100">
            <a:solidFill>
              <a:srgbClr val="3C7F98"/>
            </a:solidFill>
            <a:extLst>
              <a:ext uri="{C807C97D-BFC1-408E-A445-0C87EB9F89A2}">
                <ask:lineSketchStyleProps xmlns:ask="http://schemas.microsoft.com/office/drawing/2018/sketchyshapes" sd="1023290907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 rtl="1"/>
            <a:r>
              <a:rPr lang="fa-IR" sz="7200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cs typeface="B Nazanin" panose="00000400000000000000" pitchFamily="2" charset="-78"/>
              </a:rPr>
              <a:t>نمودار بسته</a:t>
            </a:r>
            <a:endParaRPr lang="en-US" b="1" dirty="0">
              <a:ln>
                <a:solidFill>
                  <a:schemeClr val="tx1"/>
                </a:solidFill>
              </a:ln>
              <a:solidFill>
                <a:srgbClr val="0070C0"/>
              </a:solidFill>
              <a:cs typeface="B Nazanin" panose="00000400000000000000" pitchFamily="2" charset="-78"/>
            </a:endParaRP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1BDB0E62-A4CE-48B2-88E7-2A24FCB72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8700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0" name="Date Placeholder 117">
            <a:extLst>
              <a:ext uri="{FF2B5EF4-FFF2-40B4-BE49-F238E27FC236}">
                <a16:creationId xmlns:a16="http://schemas.microsoft.com/office/drawing/2014/main" id="{E352D33E-E17B-4A54-B497-AFB31628FF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21120" y="12545571"/>
            <a:ext cx="62501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360393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2C91BC-A7D4-4B2F-BE47-19C34E6E4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8</a:t>
            </a:fld>
            <a:r>
              <a:rPr lang="en-US" dirty="0"/>
              <a:t>/</a:t>
            </a:r>
            <a:r>
              <a:rPr lang="fa-IR" dirty="0"/>
              <a:t>19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FAF025-2552-4BC3-B935-F1C3E779C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04" y="461264"/>
            <a:ext cx="2183118" cy="2175841"/>
          </a:xfrm>
          <a:prstGeom prst="ellipse">
            <a:avLst/>
          </a:prstGeom>
        </p:spPr>
      </p:pic>
      <p:sp>
        <p:nvSpPr>
          <p:cNvPr id="34" name="Title 10">
            <a:extLst>
              <a:ext uri="{FF2B5EF4-FFF2-40B4-BE49-F238E27FC236}">
                <a16:creationId xmlns:a16="http://schemas.microsoft.com/office/drawing/2014/main" id="{CEED5829-B03A-4A93-A587-8E95EED95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7609" y="693861"/>
            <a:ext cx="5417410" cy="1357221"/>
          </a:xfrm>
          <a:custGeom>
            <a:avLst/>
            <a:gdLst>
              <a:gd name="connsiteX0" fmla="*/ 0 w 5417410"/>
              <a:gd name="connsiteY0" fmla="*/ 0 h 1357221"/>
              <a:gd name="connsiteX1" fmla="*/ 5417410 w 5417410"/>
              <a:gd name="connsiteY1" fmla="*/ 0 h 1357221"/>
              <a:gd name="connsiteX2" fmla="*/ 5417410 w 5417410"/>
              <a:gd name="connsiteY2" fmla="*/ 1357221 h 1357221"/>
              <a:gd name="connsiteX3" fmla="*/ 0 w 5417410"/>
              <a:gd name="connsiteY3" fmla="*/ 1357221 h 1357221"/>
              <a:gd name="connsiteX4" fmla="*/ 0 w 5417410"/>
              <a:gd name="connsiteY4" fmla="*/ 0 h 1357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7410" h="1357221" fill="none" extrusionOk="0">
                <a:moveTo>
                  <a:pt x="0" y="0"/>
                </a:moveTo>
                <a:cubicBezTo>
                  <a:pt x="2684315" y="-42036"/>
                  <a:pt x="4248675" y="-67092"/>
                  <a:pt x="5417410" y="0"/>
                </a:cubicBezTo>
                <a:cubicBezTo>
                  <a:pt x="5326808" y="434779"/>
                  <a:pt x="5347848" y="970587"/>
                  <a:pt x="5417410" y="1357221"/>
                </a:cubicBezTo>
                <a:cubicBezTo>
                  <a:pt x="4243983" y="1364900"/>
                  <a:pt x="2532408" y="1346779"/>
                  <a:pt x="0" y="1357221"/>
                </a:cubicBezTo>
                <a:cubicBezTo>
                  <a:pt x="77501" y="954666"/>
                  <a:pt x="37834" y="472176"/>
                  <a:pt x="0" y="0"/>
                </a:cubicBezTo>
                <a:close/>
              </a:path>
              <a:path w="5417410" h="1357221" stroke="0" extrusionOk="0">
                <a:moveTo>
                  <a:pt x="0" y="0"/>
                </a:moveTo>
                <a:cubicBezTo>
                  <a:pt x="1975572" y="87457"/>
                  <a:pt x="4656076" y="-55506"/>
                  <a:pt x="5417410" y="0"/>
                </a:cubicBezTo>
                <a:cubicBezTo>
                  <a:pt x="5426049" y="235880"/>
                  <a:pt x="5445780" y="1038152"/>
                  <a:pt x="5417410" y="1357221"/>
                </a:cubicBezTo>
                <a:cubicBezTo>
                  <a:pt x="4674159" y="1226507"/>
                  <a:pt x="2431923" y="1408157"/>
                  <a:pt x="0" y="1357221"/>
                </a:cubicBezTo>
                <a:cubicBezTo>
                  <a:pt x="-24710" y="1179869"/>
                  <a:pt x="57596" y="315867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50045413">
                  <ask:type>
                    <ask:lineSketchCurved/>
                  </ask:type>
                </ask:lineSketchStyleProps>
              </a:ext>
            </a:extLst>
          </a:ln>
        </p:spPr>
        <p:txBody>
          <a:bodyPr>
            <a:noAutofit/>
          </a:bodyPr>
          <a:lstStyle/>
          <a:p>
            <a:pPr algn="ctr" rtl="1"/>
            <a:r>
              <a:rPr lang="fa-IR" sz="4800" b="1" dirty="0">
                <a:solidFill>
                  <a:srgbClr val="002060"/>
                </a:solidFill>
                <a:effectLst/>
                <a:cs typeface="B Nazanin" panose="00000400000000000000" pitchFamily="2" charset="-78"/>
              </a:rPr>
              <a:t>نمودار مورد کاربرد</a:t>
            </a:r>
            <a:endParaRPr lang="en-US" sz="4800" b="1" dirty="0">
              <a:solidFill>
                <a:srgbClr val="002060"/>
              </a:solidFill>
              <a:effectLst/>
              <a:cs typeface="B Nazanin" panose="00000400000000000000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645EC5-0406-47D6-8663-5AE8E85C94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30" r="22822"/>
          <a:stretch/>
        </p:blipFill>
        <p:spPr>
          <a:xfrm>
            <a:off x="598604" y="2789505"/>
            <a:ext cx="6380930" cy="84396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D15A4B-EBA8-4DE1-8DF7-9B1E13AFF9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96" r="14096"/>
          <a:stretch/>
        </p:blipFill>
        <p:spPr>
          <a:xfrm>
            <a:off x="7091680" y="4449618"/>
            <a:ext cx="5791200" cy="5697416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EED0CA45-F266-4DE3-B7DA-7EEE7FE11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8700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1" name="Date Placeholder 117">
            <a:extLst>
              <a:ext uri="{FF2B5EF4-FFF2-40B4-BE49-F238E27FC236}">
                <a16:creationId xmlns:a16="http://schemas.microsoft.com/office/drawing/2014/main" id="{1A2D2AE7-2555-458C-82F7-9FF45F335F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21120" y="12545571"/>
            <a:ext cx="62501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50073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9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Managing Project Constraints In Instructional Design - eLearning Industry">
            <a:extLst>
              <a:ext uri="{FF2B5EF4-FFF2-40B4-BE49-F238E27FC236}">
                <a16:creationId xmlns:a16="http://schemas.microsoft.com/office/drawing/2014/main" id="{EEAA785D-EE70-4B8D-B5FF-EB7D0BC142B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163" y="201120"/>
            <a:ext cx="10335674" cy="5798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2C91BC-A7D4-4B2F-BE47-19C34E6E4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38AC-CE29-4D33-9BFA-5C012CEA10F2}" type="slidenum">
              <a:rPr lang="en-US" smtClean="0"/>
              <a:t>9</a:t>
            </a:fld>
            <a:r>
              <a:rPr lang="en-US" dirty="0"/>
              <a:t>/1</a:t>
            </a:r>
            <a:r>
              <a:rPr lang="fa-IR" dirty="0"/>
              <a:t>9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FAF025-2552-4BC3-B935-F1C3E779C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04" y="461264"/>
            <a:ext cx="2183118" cy="2175841"/>
          </a:xfrm>
          <a:prstGeom prst="ellipse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BBE71B-8E52-440A-B5E3-538EA35C57BB}"/>
              </a:ext>
            </a:extLst>
          </p:cNvPr>
          <p:cNvSpPr txBox="1"/>
          <p:nvPr/>
        </p:nvSpPr>
        <p:spPr>
          <a:xfrm>
            <a:off x="566272" y="1297104"/>
            <a:ext cx="12518792" cy="452431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R="0" lvl="0" algn="r" rtl="1">
              <a:spcBef>
                <a:spcPts val="0"/>
              </a:spcBef>
              <a:spcAft>
                <a:spcPts val="0"/>
              </a:spcAft>
            </a:pPr>
            <a:r>
              <a:rPr lang="fa-IR" sz="7200" b="1" dirty="0">
                <a:solidFill>
                  <a:srgbClr val="002060"/>
                </a:solidFill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جدول</a:t>
            </a:r>
          </a:p>
          <a:p>
            <a:pPr marR="0" lvl="0" algn="r" rtl="1">
              <a:spcBef>
                <a:spcPts val="0"/>
              </a:spcBef>
              <a:spcAft>
                <a:spcPts val="0"/>
              </a:spcAft>
            </a:pPr>
            <a:r>
              <a:rPr lang="fa-IR" sz="7200" b="1" dirty="0">
                <a:solidFill>
                  <a:srgbClr val="002060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				مورد</a:t>
            </a:r>
            <a:endParaRPr lang="en-US" sz="6000" b="1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R="0" lvl="0" algn="r" rtl="1">
              <a:spcBef>
                <a:spcPts val="0"/>
              </a:spcBef>
              <a:spcAft>
                <a:spcPts val="0"/>
              </a:spcAft>
            </a:pPr>
            <a:r>
              <a:rPr lang="fa-IR" sz="7200" b="1" dirty="0">
                <a:solidFill>
                  <a:srgbClr val="002060"/>
                </a:solidFill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																کاربرد</a:t>
            </a:r>
          </a:p>
          <a:p>
            <a:pPr marR="0" lvl="0" algn="r" rtl="1">
              <a:spcBef>
                <a:spcPts val="0"/>
              </a:spcBef>
              <a:spcAft>
                <a:spcPts val="0"/>
              </a:spcAft>
            </a:pPr>
            <a:r>
              <a:rPr lang="fa-IR" sz="7200" b="1" dirty="0">
                <a:solidFill>
                  <a:srgbClr val="002060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																				گسترده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E4ACBE-64AF-4D2E-B3BC-338A4D80F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572" y="6259325"/>
            <a:ext cx="11034856" cy="53699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D8D41F54-51CB-4989-84A4-9F28D0CCA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8" y="12545571"/>
            <a:ext cx="7118604" cy="730250"/>
          </a:xfrm>
        </p:spPr>
        <p:txBody>
          <a:bodyPr/>
          <a:lstStyle/>
          <a:p>
            <a:r>
              <a:rPr lang="en-US" sz="2000" dirty="0"/>
              <a:t>Phase </a:t>
            </a:r>
            <a:r>
              <a:rPr lang="fa-IR" sz="2000" dirty="0"/>
              <a:t>3</a:t>
            </a:r>
            <a:r>
              <a:rPr lang="en-US" sz="2000" dirty="0"/>
              <a:t> - Khordad 1403</a:t>
            </a:r>
          </a:p>
        </p:txBody>
      </p:sp>
      <p:sp>
        <p:nvSpPr>
          <p:cNvPr id="10" name="Date Placeholder 8">
            <a:extLst>
              <a:ext uri="{FF2B5EF4-FFF2-40B4-BE49-F238E27FC236}">
                <a16:creationId xmlns:a16="http://schemas.microsoft.com/office/drawing/2014/main" id="{D699617C-AA67-43BF-A881-C89D101677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24320" y="12545571"/>
            <a:ext cx="6046978" cy="730250"/>
          </a:xfrm>
        </p:spPr>
        <p:txBody>
          <a:bodyPr vert="horz" lIns="91440" tIns="45720" rIns="91440" bIns="45720" rtlCol="0" anchor="ctr"/>
          <a:lstStyle/>
          <a:p>
            <a:pPr algn="ctr" rtl="1"/>
            <a:r>
              <a:rPr lang="en-US" sz="2400" b="1" dirty="0" err="1">
                <a:cs typeface="B Nazanin" panose="00000400000000000000" pitchFamily="2" charset="-78"/>
              </a:rPr>
              <a:t>تحلیل</a:t>
            </a:r>
            <a:r>
              <a:rPr lang="en-US" sz="2400" b="1" dirty="0">
                <a:cs typeface="B Nazanin" panose="00000400000000000000" pitchFamily="2" charset="-78"/>
              </a:rPr>
              <a:t> و </a:t>
            </a:r>
            <a:r>
              <a:rPr lang="en-US" sz="2400" b="1" dirty="0" err="1">
                <a:cs typeface="B Nazanin" panose="00000400000000000000" pitchFamily="2" charset="-78"/>
              </a:rPr>
              <a:t>طراحی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سیستم‌ها</a:t>
            </a:r>
            <a:r>
              <a:rPr lang="en-US" sz="2400" b="1" dirty="0">
                <a:cs typeface="B Nazanin" panose="00000400000000000000" pitchFamily="2" charset="-78"/>
              </a:rPr>
              <a:t> |</a:t>
            </a:r>
            <a:r>
              <a:rPr lang="fa-IR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ارائه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en-US" sz="2400" b="1" dirty="0" err="1">
                <a:cs typeface="B Nazanin" panose="00000400000000000000" pitchFamily="2" charset="-78"/>
              </a:rPr>
              <a:t>فاز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سوم</a:t>
            </a:r>
            <a:r>
              <a:rPr lang="en-US" sz="2400" b="1" dirty="0">
                <a:cs typeface="B Nazanin" panose="00000400000000000000" pitchFamily="2" charset="-78"/>
              </a:rPr>
              <a:t>| </a:t>
            </a:r>
            <a:r>
              <a:rPr lang="en-US" sz="2400" b="1" dirty="0" err="1">
                <a:cs typeface="B Nazanin" panose="00000400000000000000" pitchFamily="2" charset="-78"/>
              </a:rPr>
              <a:t>گروه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r>
              <a:rPr lang="fa-IR" sz="2400" b="1" dirty="0">
                <a:cs typeface="B Nazanin" panose="00000400000000000000" pitchFamily="2" charset="-78"/>
              </a:rPr>
              <a:t>15</a:t>
            </a:r>
            <a:r>
              <a:rPr lang="en-US" sz="2400" b="1" dirty="0">
                <a:cs typeface="B Nazanin" panose="00000400000000000000" pitchFamily="2" charset="-78"/>
              </a:rPr>
              <a:t> </a:t>
            </a:r>
            <a:br>
              <a:rPr lang="en-US" sz="2400" b="1" dirty="0">
                <a:cs typeface="B Nazanin" panose="00000400000000000000" pitchFamily="2" charset="-78"/>
              </a:rPr>
            </a:br>
            <a:r>
              <a:rPr lang="fa-IR" sz="2400" b="1" dirty="0">
                <a:cs typeface="B Nazanin" panose="00000400000000000000" pitchFamily="2" charset="-78"/>
              </a:rPr>
              <a:t>دانشکده مهندسی کامپیوتر | دانشگاه اصفهان</a:t>
            </a: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33385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2387</TotalTime>
  <Words>770</Words>
  <Application>Microsoft Office PowerPoint</Application>
  <PresentationFormat>Custom</PresentationFormat>
  <Paragraphs>138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 Black</vt:lpstr>
      <vt:lpstr>Book Antiqua</vt:lpstr>
      <vt:lpstr>Calibri</vt:lpstr>
      <vt:lpstr>Rockwell</vt:lpstr>
      <vt:lpstr>Rockwell Condensed</vt:lpstr>
      <vt:lpstr>Wingdings</vt:lpstr>
      <vt:lpstr>Wood Type</vt:lpstr>
      <vt:lpstr>ICO Iran’s  Carriage  Organization Phase 3 - Team No. 15</vt:lpstr>
      <vt:lpstr>RACI Matrix</vt:lpstr>
      <vt:lpstr>پدیدآورندگان    (به ترتیب حروف الفبا)</vt:lpstr>
      <vt:lpstr>PowerPoint Presentation</vt:lpstr>
      <vt:lpstr>بخشی از نیازمندی‌های کارکردی</vt:lpstr>
      <vt:lpstr>PowerPoint Presentation</vt:lpstr>
      <vt:lpstr>نمودار بسته</vt:lpstr>
      <vt:lpstr>نمودار مورد کاربرد</vt:lpstr>
      <vt:lpstr>PowerPoint Presentation</vt:lpstr>
      <vt:lpstr>PowerPoint Presentation</vt:lpstr>
      <vt:lpstr>نمودار توالی 7</vt:lpstr>
      <vt:lpstr>نمودار توالی 5</vt:lpstr>
      <vt:lpstr>نمودار توالی 1</vt:lpstr>
      <vt:lpstr>نمودار توالی 16</vt:lpstr>
      <vt:lpstr>نمودار توالی 17</vt:lpstr>
      <vt:lpstr>نمودار توالی 22</vt:lpstr>
      <vt:lpstr>نمودار کلاس طراحی</vt:lpstr>
      <vt:lpstr>ابزارهای ما چه بود؟</vt:lpstr>
      <vt:lpstr>سپاس فراوان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ICO Iran’s Carriage Organization</dc:title>
  <dc:creator>Farnoosh Izadyar</dc:creator>
  <cp:lastModifiedBy>Farnoosh Izadyar</cp:lastModifiedBy>
  <cp:revision>102</cp:revision>
  <dcterms:created xsi:type="dcterms:W3CDTF">2024-03-13T06:04:41Z</dcterms:created>
  <dcterms:modified xsi:type="dcterms:W3CDTF">2024-06-05T19:10:39Z</dcterms:modified>
</cp:coreProperties>
</file>

<file path=docProps/thumbnail.jpeg>
</file>